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94"/>
  </p:normalViewPr>
  <p:slideViewPr>
    <p:cSldViewPr snapToGrid="0">
      <p:cViewPr varScale="1">
        <p:scale>
          <a:sx n="117" d="100"/>
          <a:sy n="117" d="100"/>
        </p:scale>
        <p:origin x="3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1A7F7-1EE3-3765-8683-62007B440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3EE0E-EF78-02CC-18A8-2ACD4556EA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40E32-78F7-76D5-8E33-74689D77F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6D695-DE8B-DAA1-872E-1EDB272EE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4C872-F898-0EF2-3141-39E88A8D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63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31064-96A3-A6CF-F4F1-00C51B1A2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232CEC-9DEC-5C3F-571D-B3923B55A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F81D3-0515-595B-CC5C-24A3F7E5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D156B-4884-9704-5367-D8679864D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33F77-CD03-73CD-6822-1E4F02006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59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BBA1A-F21B-77F9-DF0C-9767DD2CFB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C0C6A-9151-E933-5DD1-4793D71EF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599EB-029F-F720-9F47-5EE56677B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24F7E-24AC-7037-E419-1B06111E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C4397-96B5-3E7B-EE47-F04323521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58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5CD43-0267-5C45-BEFF-FE677F62E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CC1AB-64F2-E191-CB07-9103D47E5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96FB2-D93A-2B79-6AC1-193CF2422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2C57F-170B-D6DD-02C8-C041E4E53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1E2BB-3C10-BCE9-3656-A5933E26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3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E172-4F04-B3DE-E1C6-D3F510F11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52BCB5-C1D9-AEB0-FB84-019F6A44B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CF150-7FB5-2629-B1E0-0F838606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082DF-E5F9-02A4-6662-0A4DE26B4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A07D5-DB4D-52A1-39D1-81EA1CFC9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8511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17AF-0E8A-18B1-88A6-0766D3814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8776-5ED1-CA1F-219D-B5B7498E7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F7E111-1677-68BD-F716-D468290C8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E8AE6-298F-CF87-AEC7-C8FA0AAA8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69636-94B0-190D-385E-829F7448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2C70-92DC-CEB3-A2D8-13BF65FC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AA6BB-13C0-7E87-46BB-C22ADF1BC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F3DFBA-796C-222B-D8CB-6D0EF33D1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B9B3A-87EB-5410-39E7-6EE0C74A4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FAFD40-23F3-4380-E950-72DC79BC5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59154-079D-C545-D15D-1F116D283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2E11D-3A99-C7CC-73DB-7D157E58C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AC2EA-312D-1525-259A-4AB957CB4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2A1B40-0C59-5BBA-6F32-D6906DFC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3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E789E-835D-4B62-9990-A1E15B5A8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589EEE-E193-C93D-2F97-17E33AA0A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5F3A5D-7AD0-BBD9-6761-8DF506991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48D94-B9D7-9711-8DF6-70E811852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35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E42F6E-5344-556E-9AD9-38FD80525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A37A7D-A846-F1A1-D598-E561A410A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429CAB-9051-D750-A65A-34BCD2F88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743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D5835-457B-FE72-2542-F120D15CA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56B63-CB73-62B3-8519-5A815855B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9F0270-9ADF-BC5E-ED20-9E6E66E714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0FFCE2-6CCF-6A7A-116F-7D278164C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309C7-0CB5-DDCA-7C24-DAC1446AA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63E63-5DA6-1334-36AB-7D02F1730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04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91DF2-93BB-DE8D-D66B-200911888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201442-FFF3-5AF9-7DA2-60FA0E7622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FAC3A-09EF-C2E1-5E67-D13266496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016C4-1F78-0687-2B12-D83A28AA8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F81BB-43CF-C76B-7C66-BAF5AE9EC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41756-D19F-AD87-DC43-9371C6A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77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10394C-BC52-5EE7-7CFA-A7C379D36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EE7A9-060D-D026-01B8-FCE418BF7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5830D-5918-0C73-6C60-2F9E40993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2DC42-F91F-914B-91FF-E8300E13B656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74DE5-17E8-06DF-BF81-7726F9B1E9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AA82-8A94-4360-A934-96B4373C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0AD23-F302-C442-B26C-B620C6D900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734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9F8A11-9EDD-165F-975B-0C4964B44DB0}"/>
              </a:ext>
            </a:extLst>
          </p:cNvPr>
          <p:cNvSpPr/>
          <p:nvPr/>
        </p:nvSpPr>
        <p:spPr>
          <a:xfrm>
            <a:off x="6493119" y="2645957"/>
            <a:ext cx="4623270" cy="2530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C578C42-AE90-7BB3-4E43-317ACCF6785F}"/>
              </a:ext>
            </a:extLst>
          </p:cNvPr>
          <p:cNvSpPr/>
          <p:nvPr/>
        </p:nvSpPr>
        <p:spPr>
          <a:xfrm>
            <a:off x="754935" y="2645958"/>
            <a:ext cx="4623270" cy="253014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E259775-98CE-7F20-EC46-12AE2A61FFDC}"/>
              </a:ext>
            </a:extLst>
          </p:cNvPr>
          <p:cNvSpPr/>
          <p:nvPr/>
        </p:nvSpPr>
        <p:spPr>
          <a:xfrm>
            <a:off x="962721" y="2826365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850C76AC-23FA-9BA9-7EC1-6FF1082B8229}"/>
              </a:ext>
            </a:extLst>
          </p:cNvPr>
          <p:cNvSpPr/>
          <p:nvPr/>
        </p:nvSpPr>
        <p:spPr>
          <a:xfrm>
            <a:off x="2592207" y="4429118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64BF2CE3-E7EB-70FE-FCB1-856156E60BC4}"/>
              </a:ext>
            </a:extLst>
          </p:cNvPr>
          <p:cNvSpPr/>
          <p:nvPr/>
        </p:nvSpPr>
        <p:spPr>
          <a:xfrm>
            <a:off x="4005213" y="2998500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D240EED5-3764-A0FB-6A40-048D3D0F0A60}"/>
              </a:ext>
            </a:extLst>
          </p:cNvPr>
          <p:cNvSpPr/>
          <p:nvPr/>
        </p:nvSpPr>
        <p:spPr>
          <a:xfrm>
            <a:off x="7130889" y="3334239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E65013F-83B9-C43C-2EC1-03A24508FE89}"/>
              </a:ext>
            </a:extLst>
          </p:cNvPr>
          <p:cNvSpPr/>
          <p:nvPr/>
        </p:nvSpPr>
        <p:spPr>
          <a:xfrm>
            <a:off x="8466277" y="4209787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91F8F49F-B6AB-C713-D149-2310CC2D0203}"/>
              </a:ext>
            </a:extLst>
          </p:cNvPr>
          <p:cNvSpPr/>
          <p:nvPr/>
        </p:nvSpPr>
        <p:spPr>
          <a:xfrm>
            <a:off x="9918926" y="3321665"/>
            <a:ext cx="1028700" cy="495300"/>
          </a:xfrm>
          <a:prstGeom prst="cloud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E20CF-E076-FCB9-7AD6-DCAEE4D4A567}"/>
              </a:ext>
            </a:extLst>
          </p:cNvPr>
          <p:cNvSpPr/>
          <p:nvPr/>
        </p:nvSpPr>
        <p:spPr>
          <a:xfrm>
            <a:off x="2608195" y="3264701"/>
            <a:ext cx="91621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Dry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A3B9C-AD61-694C-4EA2-E5588E9DEFAD}"/>
              </a:ext>
            </a:extLst>
          </p:cNvPr>
          <p:cNvSpPr/>
          <p:nvPr/>
        </p:nvSpPr>
        <p:spPr>
          <a:xfrm>
            <a:off x="8355063" y="3252500"/>
            <a:ext cx="128644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Moist</a:t>
            </a:r>
            <a:endParaRPr lang="en-US" sz="3600" b="1" cap="none" spc="0" dirty="0">
              <a:ln w="12700">
                <a:solidFill>
                  <a:schemeClr val="accent1"/>
                </a:solidFill>
                <a:prstDash val="solid"/>
              </a:ln>
              <a:solidFill>
                <a:srgbClr val="FF0000"/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E2EABE-E540-5956-0784-2257BD061CBD}"/>
              </a:ext>
            </a:extLst>
          </p:cNvPr>
          <p:cNvSpPr txBox="1"/>
          <p:nvPr/>
        </p:nvSpPr>
        <p:spPr>
          <a:xfrm>
            <a:off x="671604" y="1982701"/>
            <a:ext cx="2216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a) Weakly Localized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A05E3B-BD78-EBC8-C474-01B0BA43E343}"/>
              </a:ext>
            </a:extLst>
          </p:cNvPr>
          <p:cNvSpPr txBox="1"/>
          <p:nvPr/>
        </p:nvSpPr>
        <p:spPr>
          <a:xfrm>
            <a:off x="6553198" y="1982701"/>
            <a:ext cx="2278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b) Strongly Localized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67953BC-A3D7-A557-BF78-7629A1320890}"/>
              </a:ext>
            </a:extLst>
          </p:cNvPr>
          <p:cNvCxnSpPr/>
          <p:nvPr/>
        </p:nvCxnSpPr>
        <p:spPr>
          <a:xfrm>
            <a:off x="1525204" y="3115432"/>
            <a:ext cx="363177" cy="419785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DE3BD5B-14AF-2DE9-013B-EE7D9F59CC67}"/>
              </a:ext>
            </a:extLst>
          </p:cNvPr>
          <p:cNvCxnSpPr>
            <a:cxnSpLocks/>
          </p:cNvCxnSpPr>
          <p:nvPr/>
        </p:nvCxnSpPr>
        <p:spPr>
          <a:xfrm flipH="1" flipV="1">
            <a:off x="1734661" y="2988743"/>
            <a:ext cx="578191" cy="505057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D7A153-9338-461E-6DC6-310A659419D3}"/>
              </a:ext>
            </a:extLst>
          </p:cNvPr>
          <p:cNvCxnSpPr>
            <a:cxnSpLocks/>
          </p:cNvCxnSpPr>
          <p:nvPr/>
        </p:nvCxnSpPr>
        <p:spPr>
          <a:xfrm flipV="1">
            <a:off x="3580021" y="3283907"/>
            <a:ext cx="661507" cy="209893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6F4306-147D-0BFE-B5CA-229AB25603D3}"/>
              </a:ext>
            </a:extLst>
          </p:cNvPr>
          <p:cNvCxnSpPr>
            <a:cxnSpLocks/>
          </p:cNvCxnSpPr>
          <p:nvPr/>
        </p:nvCxnSpPr>
        <p:spPr>
          <a:xfrm flipH="1" flipV="1">
            <a:off x="2823928" y="4086218"/>
            <a:ext cx="10652" cy="4953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8E6EA0-0E88-FA97-BF35-0819BEB61829}"/>
              </a:ext>
            </a:extLst>
          </p:cNvPr>
          <p:cNvCxnSpPr>
            <a:cxnSpLocks/>
          </p:cNvCxnSpPr>
          <p:nvPr/>
        </p:nvCxnSpPr>
        <p:spPr>
          <a:xfrm flipH="1">
            <a:off x="3756128" y="3493800"/>
            <a:ext cx="485400" cy="13241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0384884-0DF5-92B9-448B-ED94F55173F9}"/>
              </a:ext>
            </a:extLst>
          </p:cNvPr>
          <p:cNvCxnSpPr>
            <a:cxnSpLocks/>
          </p:cNvCxnSpPr>
          <p:nvPr/>
        </p:nvCxnSpPr>
        <p:spPr>
          <a:xfrm flipH="1" flipV="1">
            <a:off x="8989970" y="3998191"/>
            <a:ext cx="41010" cy="423191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6405812-BCD6-CB4E-2D73-54A09D57A308}"/>
              </a:ext>
            </a:extLst>
          </p:cNvPr>
          <p:cNvCxnSpPr>
            <a:cxnSpLocks/>
          </p:cNvCxnSpPr>
          <p:nvPr/>
        </p:nvCxnSpPr>
        <p:spPr>
          <a:xfrm flipH="1">
            <a:off x="9775622" y="3581889"/>
            <a:ext cx="657654" cy="0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8DE53E7-07D2-4079-9DEB-9B93148243D1}"/>
              </a:ext>
            </a:extLst>
          </p:cNvPr>
          <p:cNvCxnSpPr>
            <a:cxnSpLocks/>
          </p:cNvCxnSpPr>
          <p:nvPr/>
        </p:nvCxnSpPr>
        <p:spPr>
          <a:xfrm>
            <a:off x="7645239" y="3556101"/>
            <a:ext cx="627877" cy="9339"/>
          </a:xfrm>
          <a:prstGeom prst="straightConnector1">
            <a:avLst/>
          </a:prstGeom>
          <a:ln w="63500"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05FA52-1715-5317-6914-6A602AA8AA51}"/>
              </a:ext>
            </a:extLst>
          </p:cNvPr>
          <p:cNvCxnSpPr>
            <a:cxnSpLocks/>
          </p:cNvCxnSpPr>
          <p:nvPr/>
        </p:nvCxnSpPr>
        <p:spPr>
          <a:xfrm>
            <a:off x="9332875" y="3998191"/>
            <a:ext cx="0" cy="42319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3A6958-A866-FD9E-5879-7BBC852D733D}"/>
              </a:ext>
            </a:extLst>
          </p:cNvPr>
          <p:cNvCxnSpPr>
            <a:cxnSpLocks/>
          </p:cNvCxnSpPr>
          <p:nvPr/>
        </p:nvCxnSpPr>
        <p:spPr>
          <a:xfrm>
            <a:off x="9775622" y="3773137"/>
            <a:ext cx="509608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11391A9-6309-CE08-30DC-3AD7DD287DB4}"/>
              </a:ext>
            </a:extLst>
          </p:cNvPr>
          <p:cNvCxnSpPr>
            <a:cxnSpLocks/>
          </p:cNvCxnSpPr>
          <p:nvPr/>
        </p:nvCxnSpPr>
        <p:spPr>
          <a:xfrm flipH="1" flipV="1">
            <a:off x="7779619" y="3692260"/>
            <a:ext cx="395886" cy="104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373504B2-3950-658A-7490-3F9A3890F230}"/>
              </a:ext>
            </a:extLst>
          </p:cNvPr>
          <p:cNvSpPr txBox="1"/>
          <p:nvPr/>
        </p:nvSpPr>
        <p:spPr>
          <a:xfrm>
            <a:off x="3218701" y="1107074"/>
            <a:ext cx="54175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Entrainment-Morphology Pathway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8FC61D-431A-339D-C90B-2F126DED0E9A}"/>
              </a:ext>
            </a:extLst>
          </p:cNvPr>
          <p:cNvCxnSpPr>
            <a:cxnSpLocks/>
          </p:cNvCxnSpPr>
          <p:nvPr/>
        </p:nvCxnSpPr>
        <p:spPr>
          <a:xfrm>
            <a:off x="3218701" y="4198931"/>
            <a:ext cx="40256" cy="410906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91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</TotalTime>
  <Words>12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ANGULO-UMANA</dc:creator>
  <cp:lastModifiedBy>pangulo</cp:lastModifiedBy>
  <cp:revision>2</cp:revision>
  <cp:lastPrinted>2025-03-24T22:39:18Z</cp:lastPrinted>
  <dcterms:created xsi:type="dcterms:W3CDTF">2025-03-24T18:57:22Z</dcterms:created>
  <dcterms:modified xsi:type="dcterms:W3CDTF">2025-04-02T17:05:42Z</dcterms:modified>
</cp:coreProperties>
</file>