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ED21-147E-4CE6-A04E-62BBFED8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AF69F-80CA-4F59-87AA-021EF7773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7623-593A-4D3A-B1DA-9A15EFB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FA46-E7F3-41D4-95C0-85C9328B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4134-434D-410E-91D0-5E0C02A3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1395-11F6-457F-955D-C431E281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FB5E2-C987-4821-94EB-201C9E38A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D42B-066E-45FC-AC1F-05062175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D74C-0689-4930-9630-6E901B3D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9F3A-EEEB-464A-B2DA-252012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160E-969A-45AF-8251-24FA11B4C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CB269-7234-4967-B93B-BF6CEE87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C6AD-6B5C-4D30-98E8-21995D5E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8DC3-5D45-4DDF-9A8F-E9CA2130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FE7A-B536-4E89-AB80-55B5F1DF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0FB6-7717-49BE-BF48-B3FAE309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6BBF-23FC-4397-A462-47C31BB7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EDC6E-C27D-4EC0-80FC-B9229EA4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999E-35CF-4DE7-8912-FDCB364E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99C3-4863-496F-B57E-771CCD2B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FC51-5EDE-4563-8DD2-2DE3AD88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E93A-71B2-4D1A-94AB-D4EA3C41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6D96-7FB4-41B9-AEC1-8368ACA6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A832-BA67-4882-B6A5-D65EA054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ED34-DEEF-473A-A515-01EC74EF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972F-A33C-4995-819C-064F49E7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C985-4C1F-4FD1-8DAD-A0561FC9B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50FA8-E83A-4980-AAEB-310961788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BDF8C-73A4-47C6-9BFD-E1FF3ED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20BA3-D781-4EBD-8C1F-CDDD5F08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5AD8-629D-4592-9FD9-07F76CBA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2985-37CF-403F-97DC-35EBD171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BC58-90EC-4230-ACD2-2DC9984F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34455-66FD-4841-8814-EDFA18442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C0D20-A487-45A1-8390-FEBBC529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4E9B8-F774-413F-9E8B-F3902A856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06E01-2785-4F3C-B055-781C6FEC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B2AF8-C6CD-4ACF-A3B6-A26EB4EE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D0674-2D33-4FA6-9462-20AFB196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7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532D-6385-4A39-949E-F9A8CFF8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3E06-20DB-49B4-A3DE-9EFC002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0EF74-13CB-4DE2-8059-DD1E0D70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37148-EA73-45AD-BF0D-5BB16C4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7A4F1-3AEB-4368-AF34-A890EB6F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512-C25C-49D1-8291-E558BB9C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B5EA2-8DED-468A-A7CC-E58362B7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B73-5343-4CF3-B4EB-AA92C424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A601-9057-42D5-8F8B-7BE9D8F0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A77A1-E5E5-4F09-A7C5-BE64BBCE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2C2D6-C75A-4746-B37F-2E577FC4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2B0A-F0A0-4D6A-BB5D-2C923304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806C-2245-4B18-9091-2AD6CB29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069D-B5F4-4470-B3AE-32C6D8ED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A6000-9223-493B-9EE3-E51FEAE60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D72F-9CFC-44BB-8EF9-DD4A67DA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BA5A-609A-45AB-9194-570DD12D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36A9B-A595-4D2C-BFF1-4C4299F5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36CC5-C796-49E7-BBBC-CDB57C6D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AED40-5637-41E1-9218-4831C9D7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F46D9-9F4A-46D3-8C9D-3CD4CEAC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7D53-626D-46A5-8B80-87EBFDC41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39BB-4865-4050-B171-67BA4457C8D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8530-4AAF-41AA-B4B9-E4BDBDEA9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1C83-4275-47BF-A4E3-4299B5C50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C8FD-5AA3-414B-9E2C-1A08F594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F986-BF75-41F3-9FE1-32F29AB04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6AA77-0261-4DC4-8A79-8C2463009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...</dc:title>
  <dc:creator>Logon Aluno</dc:creator>
  <cp:lastModifiedBy>Logon Aluno</cp:lastModifiedBy>
  <cp:revision>1</cp:revision>
  <dcterms:created xsi:type="dcterms:W3CDTF">2024-03-26T23:04:14Z</dcterms:created>
  <dcterms:modified xsi:type="dcterms:W3CDTF">2024-03-26T23:04:34Z</dcterms:modified>
</cp:coreProperties>
</file>