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76" d="100"/>
          <a:sy n="76" d="100"/>
        </p:scale>
        <p:origin x="114"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Awad Roxo da Fonseca" userId="9a7d67d41a7ec373" providerId="LiveId" clId="{0CA1D79B-A0EE-4590-9732-C8604B1B843D}"/>
    <pc:docChg chg="undo custSel modSld">
      <pc:chgData name="Pedro Awad Roxo da Fonseca" userId="9a7d67d41a7ec373" providerId="LiveId" clId="{0CA1D79B-A0EE-4590-9732-C8604B1B843D}" dt="2017-08-21T16:29:50.782" v="1279" actId="20577"/>
      <pc:docMkLst>
        <pc:docMk/>
      </pc:docMkLst>
      <pc:sldChg chg="modSp">
        <pc:chgData name="Pedro Awad Roxo da Fonseca" userId="9a7d67d41a7ec373" providerId="LiveId" clId="{0CA1D79B-A0EE-4590-9732-C8604B1B843D}" dt="2017-08-21T16:22:42.781" v="1276" actId="20577"/>
        <pc:sldMkLst>
          <pc:docMk/>
          <pc:sldMk cId="2326868729" sldId="257"/>
        </pc:sldMkLst>
        <pc:spChg chg="mod">
          <ac:chgData name="Pedro Awad Roxo da Fonseca" userId="9a7d67d41a7ec373" providerId="LiveId" clId="{0CA1D79B-A0EE-4590-9732-C8604B1B843D}" dt="2017-08-18T14:23:11.596" v="0" actId="20577"/>
          <ac:spMkLst>
            <pc:docMk/>
            <pc:sldMk cId="2326868729" sldId="257"/>
            <ac:spMk id="4" creationId="{00000000-0000-0000-0000-000000000000}"/>
          </ac:spMkLst>
        </pc:spChg>
        <pc:spChg chg="mod">
          <ac:chgData name="Pedro Awad Roxo da Fonseca" userId="9a7d67d41a7ec373" providerId="LiveId" clId="{0CA1D79B-A0EE-4590-9732-C8604B1B843D}" dt="2017-08-21T16:22:42.781" v="1276" actId="20577"/>
          <ac:spMkLst>
            <pc:docMk/>
            <pc:sldMk cId="2326868729" sldId="257"/>
            <ac:spMk id="5" creationId="{00000000-0000-0000-0000-000000000000}"/>
          </ac:spMkLst>
        </pc:spChg>
      </pc:sldChg>
      <pc:sldChg chg="modSp">
        <pc:chgData name="Pedro Awad Roxo da Fonseca" userId="9a7d67d41a7ec373" providerId="LiveId" clId="{0CA1D79B-A0EE-4590-9732-C8604B1B843D}" dt="2017-08-18T14:26:34.830" v="141" actId="20577"/>
        <pc:sldMkLst>
          <pc:docMk/>
          <pc:sldMk cId="3185916652" sldId="258"/>
        </pc:sldMkLst>
        <pc:spChg chg="mod">
          <ac:chgData name="Pedro Awad Roxo da Fonseca" userId="9a7d67d41a7ec373" providerId="LiveId" clId="{0CA1D79B-A0EE-4590-9732-C8604B1B843D}" dt="2017-08-18T14:26:34.830" v="141" actId="20577"/>
          <ac:spMkLst>
            <pc:docMk/>
            <pc:sldMk cId="3185916652" sldId="258"/>
            <ac:spMk id="3" creationId="{00000000-0000-0000-0000-000000000000}"/>
          </ac:spMkLst>
        </pc:spChg>
      </pc:sldChg>
      <pc:sldChg chg="modSp">
        <pc:chgData name="Pedro Awad Roxo da Fonseca" userId="9a7d67d41a7ec373" providerId="LiveId" clId="{0CA1D79B-A0EE-4590-9732-C8604B1B843D}" dt="2017-08-18T14:40:50.914" v="1021" actId="20577"/>
        <pc:sldMkLst>
          <pc:docMk/>
          <pc:sldMk cId="1993275620" sldId="259"/>
        </pc:sldMkLst>
        <pc:spChg chg="mod">
          <ac:chgData name="Pedro Awad Roxo da Fonseca" userId="9a7d67d41a7ec373" providerId="LiveId" clId="{0CA1D79B-A0EE-4590-9732-C8604B1B843D}" dt="2017-08-18T14:26:50.718" v="143" actId="27636"/>
          <ac:spMkLst>
            <pc:docMk/>
            <pc:sldMk cId="1993275620" sldId="259"/>
            <ac:spMk id="3" creationId="{00000000-0000-0000-0000-000000000000}"/>
          </ac:spMkLst>
        </pc:spChg>
        <pc:graphicFrameChg chg="mod">
          <ac:chgData name="Pedro Awad Roxo da Fonseca" userId="9a7d67d41a7ec373" providerId="LiveId" clId="{0CA1D79B-A0EE-4590-9732-C8604B1B843D}" dt="2017-08-18T14:40:50.914" v="1021" actId="20577"/>
          <ac:graphicFrameMkLst>
            <pc:docMk/>
            <pc:sldMk cId="1993275620" sldId="259"/>
            <ac:graphicFrameMk id="4" creationId="{00000000-0000-0000-0000-000000000000}"/>
          </ac:graphicFrameMkLst>
        </pc:graphicFrameChg>
      </pc:sldChg>
      <pc:sldChg chg="modSp">
        <pc:chgData name="Pedro Awad Roxo da Fonseca" userId="9a7d67d41a7ec373" providerId="LiveId" clId="{0CA1D79B-A0EE-4590-9732-C8604B1B843D}" dt="2017-08-18T14:43:58.562" v="1274" actId="20577"/>
        <pc:sldMkLst>
          <pc:docMk/>
          <pc:sldMk cId="1656975447" sldId="260"/>
        </pc:sldMkLst>
        <pc:spChg chg="mod">
          <ac:chgData name="Pedro Awad Roxo da Fonseca" userId="9a7d67d41a7ec373" providerId="LiveId" clId="{0CA1D79B-A0EE-4590-9732-C8604B1B843D}" dt="2017-08-18T14:41:16.931" v="1022" actId="14100"/>
          <ac:spMkLst>
            <pc:docMk/>
            <pc:sldMk cId="1656975447" sldId="260"/>
            <ac:spMk id="3" creationId="{00000000-0000-0000-0000-000000000000}"/>
          </ac:spMkLst>
        </pc:spChg>
        <pc:spChg chg="mod">
          <ac:chgData name="Pedro Awad Roxo da Fonseca" userId="9a7d67d41a7ec373" providerId="LiveId" clId="{0CA1D79B-A0EE-4590-9732-C8604B1B843D}" dt="2017-08-18T14:43:58.562" v="1274" actId="20577"/>
          <ac:spMkLst>
            <pc:docMk/>
            <pc:sldMk cId="1656975447" sldId="260"/>
            <ac:spMk id="6" creationId="{00000000-0000-0000-0000-000000000000}"/>
          </ac:spMkLst>
        </pc:spChg>
      </pc:sldChg>
      <pc:sldChg chg="modSp">
        <pc:chgData name="Pedro Awad Roxo da Fonseca" userId="9a7d67d41a7ec373" providerId="LiveId" clId="{0CA1D79B-A0EE-4590-9732-C8604B1B843D}" dt="2017-08-21T16:29:50.782" v="1279" actId="20577"/>
        <pc:sldMkLst>
          <pc:docMk/>
          <pc:sldMk cId="239281794" sldId="261"/>
        </pc:sldMkLst>
        <pc:spChg chg="mod">
          <ac:chgData name="Pedro Awad Roxo da Fonseca" userId="9a7d67d41a7ec373" providerId="LiveId" clId="{0CA1D79B-A0EE-4590-9732-C8604B1B843D}" dt="2017-08-21T16:29:50.782" v="1279" actId="20577"/>
          <ac:spMkLst>
            <pc:docMk/>
            <pc:sldMk cId="239281794" sldId="261"/>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custT="1"/>
      <dgm:spPr/>
      <dgm:t>
        <a:bodyPr/>
        <a:lstStyle/>
        <a:p>
          <a:r>
            <a:rPr lang="en-US" sz="1600" dirty="0" err="1"/>
            <a:t>Instrumentação</a:t>
          </a:r>
          <a:r>
            <a:rPr lang="en-US" sz="1600" dirty="0"/>
            <a:t> e </a:t>
          </a:r>
          <a:r>
            <a:rPr lang="en-US" sz="1600" dirty="0" err="1"/>
            <a:t>Medição</a:t>
          </a:r>
          <a:r>
            <a:rPr lang="en-US" sz="1600" dirty="0"/>
            <a:t> – </a:t>
          </a:r>
          <a:r>
            <a:rPr lang="en-US" sz="1600" dirty="0" err="1"/>
            <a:t>Estação</a:t>
          </a:r>
          <a:r>
            <a:rPr lang="en-US" sz="1600" dirty="0"/>
            <a:t> </a:t>
          </a:r>
          <a:r>
            <a:rPr lang="en-US" sz="1600" dirty="0" err="1"/>
            <a:t>Metereológica</a:t>
          </a:r>
          <a:endParaRPr lang="pt-BR" sz="1600" dirty="0"/>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en-US" dirty="0" err="1"/>
            <a:t>Modelagem</a:t>
          </a:r>
          <a:r>
            <a:rPr lang="en-US" dirty="0"/>
            <a:t> e </a:t>
          </a:r>
          <a:r>
            <a:rPr lang="en-US" dirty="0" err="1"/>
            <a:t>Simulação</a:t>
          </a:r>
          <a:r>
            <a:rPr lang="en-US" dirty="0"/>
            <a:t> </a:t>
          </a:r>
          <a:r>
            <a:rPr lang="en-US" dirty="0" err="1"/>
            <a:t>Projetos</a:t>
          </a:r>
          <a:r>
            <a:rPr lang="en-US" dirty="0"/>
            <a:t> 2 e 3</a:t>
          </a:r>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custT="1"/>
      <dgm:spPr/>
      <dgm:t>
        <a:bodyPr/>
        <a:lstStyle/>
        <a:p>
          <a:r>
            <a:rPr lang="en-US" sz="1600" dirty="0" err="1"/>
            <a:t>Modelagem</a:t>
          </a:r>
          <a:r>
            <a:rPr lang="en-US" sz="2800" dirty="0"/>
            <a:t> </a:t>
          </a:r>
          <a:r>
            <a:rPr lang="en-US" sz="1600" dirty="0"/>
            <a:t>e </a:t>
          </a:r>
          <a:r>
            <a:rPr lang="en-US" sz="1600" dirty="0" err="1"/>
            <a:t>Simulação</a:t>
          </a:r>
          <a:r>
            <a:rPr lang="en-US" sz="1600" dirty="0"/>
            <a:t> </a:t>
          </a:r>
          <a:r>
            <a:rPr lang="en-US" sz="1600" dirty="0" err="1"/>
            <a:t>Projetos</a:t>
          </a:r>
          <a:r>
            <a:rPr lang="en-US" sz="1600" dirty="0"/>
            <a:t> 1,2 e 3</a:t>
          </a:r>
          <a:endParaRPr lang="pt-BR" sz="1600"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custT="1"/>
      <dgm:spPr/>
      <dgm:t>
        <a:bodyPr/>
        <a:lstStyle/>
        <a:p>
          <a:r>
            <a:rPr lang="en-US" sz="1600" dirty="0"/>
            <a:t>Grandes </a:t>
          </a:r>
          <a:r>
            <a:rPr lang="en-US" sz="1600" dirty="0" err="1"/>
            <a:t>Desafios</a:t>
          </a:r>
          <a:r>
            <a:rPr lang="en-US" sz="1600" dirty="0"/>
            <a:t> da </a:t>
          </a:r>
          <a:r>
            <a:rPr lang="en-US" sz="1600" dirty="0" err="1"/>
            <a:t>Engenharia</a:t>
          </a:r>
          <a:r>
            <a:rPr lang="en-US" sz="1600" dirty="0"/>
            <a:t> – Cases</a:t>
          </a:r>
          <a:endParaRPr lang="pt-BR" sz="1600"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r>
            <a:rPr lang="en-US" dirty="0" err="1"/>
            <a:t>Natureza</a:t>
          </a:r>
          <a:r>
            <a:rPr lang="en-US" dirty="0"/>
            <a:t> do Design – </a:t>
          </a:r>
          <a:r>
            <a:rPr lang="en-US" dirty="0" err="1"/>
            <a:t>Brinquedo</a:t>
          </a:r>
          <a:endParaRPr lang="en-US"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1C0D116-8F30-4BF3-93D7-C32AAB91B6B7}">
      <dgm:prSet phldrT="[Texto]" custT="1"/>
      <dgm:spPr/>
      <dgm:t>
        <a:bodyPr/>
        <a:lstStyle/>
        <a:p>
          <a:r>
            <a:rPr lang="en-US" sz="1600" dirty="0"/>
            <a:t>Design de Software </a:t>
          </a:r>
          <a:r>
            <a:rPr lang="en-US" sz="1600" dirty="0" err="1"/>
            <a:t>Projetos</a:t>
          </a:r>
          <a:r>
            <a:rPr lang="en-US" sz="1600" dirty="0"/>
            <a:t> 1,2 e 3</a:t>
          </a:r>
          <a:endParaRPr lang="pt-BR" sz="1600" dirty="0"/>
        </a:p>
      </dgm:t>
    </dgm:pt>
    <dgm:pt modelId="{82851C5B-5771-4A20-8DB7-8EBBA6F9ED69}" type="parTrans" cxnId="{007A4341-0240-43A1-A775-708376DC03DA}">
      <dgm:prSet/>
      <dgm:spPr/>
      <dgm:t>
        <a:bodyPr/>
        <a:lstStyle/>
        <a:p>
          <a:endParaRPr lang="pt-BR"/>
        </a:p>
      </dgm:t>
    </dgm:pt>
    <dgm:pt modelId="{3B2A9993-08D3-4100-9347-7394736CE2E5}" type="sibTrans" cxnId="{007A4341-0240-43A1-A775-708376DC03DA}">
      <dgm:prSet/>
      <dgm:spPr/>
      <dgm:t>
        <a:bodyPr/>
        <a:lstStyle/>
        <a:p>
          <a:endParaRPr lang="pt-BR"/>
        </a:p>
      </dgm:t>
    </dgm:pt>
    <dgm:pt modelId="{6DA280C9-D6E5-403E-BE86-9012650968BB}">
      <dgm:prSet phldrT="[Texto]" custT="1"/>
      <dgm:spPr/>
      <dgm:t>
        <a:bodyPr/>
        <a:lstStyle/>
        <a:p>
          <a:r>
            <a:rPr lang="en-US" sz="1600" dirty="0" err="1"/>
            <a:t>Instrumentação</a:t>
          </a:r>
          <a:r>
            <a:rPr lang="en-US" sz="1600" dirty="0"/>
            <a:t> e </a:t>
          </a:r>
          <a:r>
            <a:rPr lang="en-US" sz="1600" dirty="0" err="1"/>
            <a:t>Medição</a:t>
          </a:r>
          <a:r>
            <a:rPr lang="en-US" sz="1600" dirty="0"/>
            <a:t> – </a:t>
          </a:r>
          <a:r>
            <a:rPr lang="en-US" sz="1600" dirty="0" err="1"/>
            <a:t>Estação</a:t>
          </a:r>
          <a:r>
            <a:rPr lang="en-US" sz="1600" dirty="0"/>
            <a:t> </a:t>
          </a:r>
          <a:r>
            <a:rPr lang="en-US" sz="1600" dirty="0" err="1"/>
            <a:t>Metereológica</a:t>
          </a:r>
          <a:endParaRPr lang="pt-BR" sz="1600" dirty="0"/>
        </a:p>
      </dgm:t>
    </dgm:pt>
    <dgm:pt modelId="{2F70DC62-986F-4601-A78C-1755120CE0BB}" type="parTrans" cxnId="{4AE1ED11-EFB3-4329-820C-47D2043011D1}">
      <dgm:prSet/>
      <dgm:spPr/>
      <dgm:t>
        <a:bodyPr/>
        <a:lstStyle/>
        <a:p>
          <a:endParaRPr lang="pt-BR"/>
        </a:p>
      </dgm:t>
    </dgm:pt>
    <dgm:pt modelId="{A0FD69DE-6D62-478B-8F22-4F8A17E3CF75}" type="sibTrans" cxnId="{4AE1ED11-EFB3-4329-820C-47D2043011D1}">
      <dgm:prSet/>
      <dgm:spPr/>
      <dgm:t>
        <a:bodyPr/>
        <a:lstStyle/>
        <a:p>
          <a:endParaRPr lang="pt-BR"/>
        </a:p>
      </dgm:t>
    </dgm:pt>
    <dgm:pt modelId="{6FF82EF6-A65F-41ED-AF22-49B1F471246B}">
      <dgm:prSet phldrT="[Texto]" custT="1"/>
      <dgm:spPr/>
      <dgm:t>
        <a:bodyPr/>
        <a:lstStyle/>
        <a:p>
          <a:r>
            <a:rPr lang="en-US" sz="1600" dirty="0" err="1"/>
            <a:t>Modelagem</a:t>
          </a:r>
          <a:r>
            <a:rPr lang="en-US" sz="1600" dirty="0"/>
            <a:t> e </a:t>
          </a:r>
          <a:r>
            <a:rPr lang="en-US" sz="1600" dirty="0" err="1"/>
            <a:t>Simulação</a:t>
          </a:r>
          <a:r>
            <a:rPr lang="en-US" sz="1600" dirty="0"/>
            <a:t> </a:t>
          </a:r>
          <a:r>
            <a:rPr lang="en-US" sz="1600" dirty="0" err="1"/>
            <a:t>Projetos</a:t>
          </a:r>
          <a:r>
            <a:rPr lang="en-US" sz="1600" dirty="0"/>
            <a:t> 1, 2 e 3</a:t>
          </a:r>
          <a:endParaRPr lang="pt-BR" sz="1600" dirty="0"/>
        </a:p>
      </dgm:t>
    </dgm:pt>
    <dgm:pt modelId="{D683D5C5-2DE3-4EFF-91CB-499CB9A9A02D}" type="parTrans" cxnId="{910C305E-381A-4E46-88B6-DAA8F18B7AF9}">
      <dgm:prSet/>
      <dgm:spPr/>
      <dgm:t>
        <a:bodyPr/>
        <a:lstStyle/>
        <a:p>
          <a:endParaRPr lang="pt-BR"/>
        </a:p>
      </dgm:t>
    </dgm:pt>
    <dgm:pt modelId="{5CFC9672-8C60-4A95-9D2A-6338C8918DED}" type="sibTrans" cxnId="{910C305E-381A-4E46-88B6-DAA8F18B7AF9}">
      <dgm:prSet/>
      <dgm:spPr/>
      <dgm:t>
        <a:bodyPr/>
        <a:lstStyle/>
        <a:p>
          <a:endParaRPr lang="pt-BR"/>
        </a:p>
      </dgm:t>
    </dgm:pt>
    <dgm:pt modelId="{327CF79A-1761-4B38-931D-2858539C3B7E}">
      <dgm:prSet phldrT="[Texto]" custT="1"/>
      <dgm:spPr/>
      <dgm:t>
        <a:bodyPr/>
        <a:lstStyle/>
        <a:p>
          <a:r>
            <a:rPr lang="en-US" sz="1600" dirty="0" err="1"/>
            <a:t>Natureza</a:t>
          </a:r>
          <a:r>
            <a:rPr lang="en-US" sz="1600" dirty="0"/>
            <a:t> do Design – </a:t>
          </a:r>
          <a:r>
            <a:rPr lang="en-US" sz="1600" dirty="0" err="1"/>
            <a:t>Brinquedo</a:t>
          </a:r>
          <a:endParaRPr lang="pt-BR" sz="1600" dirty="0"/>
        </a:p>
      </dgm:t>
    </dgm:pt>
    <dgm:pt modelId="{58E6E5F7-5CE8-4D07-8133-5DE6CDDAAA3D}" type="parTrans" cxnId="{1BE09AA3-A6BA-4BAC-8B1A-095101A07040}">
      <dgm:prSet/>
      <dgm:spPr/>
      <dgm:t>
        <a:bodyPr/>
        <a:lstStyle/>
        <a:p>
          <a:endParaRPr lang="pt-BR"/>
        </a:p>
      </dgm:t>
    </dgm:pt>
    <dgm:pt modelId="{6A464B29-A2B1-49F9-945B-6AB1C21D12FE}" type="sibTrans" cxnId="{1BE09AA3-A6BA-4BAC-8B1A-095101A07040}">
      <dgm:prSet/>
      <dgm:spPr/>
      <dgm:t>
        <a:bodyPr/>
        <a:lstStyle/>
        <a:p>
          <a:endParaRPr lang="pt-BR"/>
        </a:p>
      </dgm:t>
    </dgm:pt>
    <dgm:pt modelId="{A98F7C43-1823-4C2B-803F-A4D71DDE0FB3}">
      <dgm:prSet phldrT="[Texto]" custT="1"/>
      <dgm:spPr/>
      <dgm:t>
        <a:bodyPr/>
        <a:lstStyle/>
        <a:p>
          <a:r>
            <a:rPr lang="en-US" sz="1600" dirty="0" err="1"/>
            <a:t>Modelagem</a:t>
          </a:r>
          <a:r>
            <a:rPr lang="en-US" sz="1600" dirty="0"/>
            <a:t> e </a:t>
          </a:r>
          <a:r>
            <a:rPr lang="en-US" sz="1600" dirty="0" err="1"/>
            <a:t>Simulação</a:t>
          </a:r>
          <a:r>
            <a:rPr lang="en-US" sz="1600" dirty="0"/>
            <a:t> </a:t>
          </a:r>
          <a:r>
            <a:rPr lang="en-US" sz="1600" dirty="0" err="1"/>
            <a:t>Projetos</a:t>
          </a:r>
          <a:r>
            <a:rPr lang="en-US" sz="1600" dirty="0"/>
            <a:t> 1, 2 e 3</a:t>
          </a:r>
          <a:endParaRPr lang="pt-BR" sz="1600" dirty="0"/>
        </a:p>
      </dgm:t>
    </dgm:pt>
    <dgm:pt modelId="{4DA6B9DF-BDEB-42D4-A778-D191EB450994}" type="parTrans" cxnId="{94A22E59-4146-4FD9-B7EC-364D6E07BE9C}">
      <dgm:prSet/>
      <dgm:spPr/>
      <dgm:t>
        <a:bodyPr/>
        <a:lstStyle/>
        <a:p>
          <a:endParaRPr lang="pt-BR"/>
        </a:p>
      </dgm:t>
    </dgm:pt>
    <dgm:pt modelId="{6BA0A19C-7AFC-4F34-A23C-8D1D1B84192C}" type="sibTrans" cxnId="{94A22E59-4146-4FD9-B7EC-364D6E07BE9C}">
      <dgm:prSet/>
      <dgm:spPr/>
      <dgm:t>
        <a:bodyPr/>
        <a:lstStyle/>
        <a:p>
          <a:endParaRPr lang="pt-BR"/>
        </a:p>
      </dgm:t>
    </dgm:pt>
    <dgm:pt modelId="{E5F4A28D-AEA8-416F-9DE8-0637D6ED1816}">
      <dgm:prSet phldrT="[Texto]"/>
      <dgm:spPr/>
      <dgm:t>
        <a:bodyPr/>
        <a:lstStyle/>
        <a:p>
          <a:r>
            <a:rPr lang="en-US" dirty="0" err="1"/>
            <a:t>Instrumentação</a:t>
          </a:r>
          <a:r>
            <a:rPr lang="en-US" dirty="0"/>
            <a:t> e </a:t>
          </a:r>
          <a:r>
            <a:rPr lang="en-US" dirty="0" err="1"/>
            <a:t>Medição</a:t>
          </a:r>
          <a:r>
            <a:rPr lang="en-US" dirty="0"/>
            <a:t> – </a:t>
          </a:r>
          <a:r>
            <a:rPr lang="en-US" dirty="0" err="1"/>
            <a:t>Estação</a:t>
          </a:r>
          <a:r>
            <a:rPr lang="en-US" dirty="0"/>
            <a:t> </a:t>
          </a:r>
          <a:r>
            <a:rPr lang="en-US" dirty="0" err="1"/>
            <a:t>Meteoreológica</a:t>
          </a:r>
          <a:endParaRPr lang="pt-BR" dirty="0"/>
        </a:p>
      </dgm:t>
    </dgm:pt>
    <dgm:pt modelId="{DA8D3645-09D3-4F22-8020-98194BF029D1}" type="parTrans" cxnId="{968845E8-B592-40B4-A8D3-A747A8F7AD7D}">
      <dgm:prSet/>
      <dgm:spPr/>
      <dgm:t>
        <a:bodyPr/>
        <a:lstStyle/>
        <a:p>
          <a:endParaRPr lang="pt-BR"/>
        </a:p>
      </dgm:t>
    </dgm:pt>
    <dgm:pt modelId="{98541501-5E94-40D1-BD43-5EA9131EABBB}" type="sibTrans" cxnId="{968845E8-B592-40B4-A8D3-A747A8F7AD7D}">
      <dgm:prSet/>
      <dgm:spPr/>
      <dgm:t>
        <a:bodyPr/>
        <a:lstStyle/>
        <a:p>
          <a:endParaRPr lang="pt-BR"/>
        </a:p>
      </dgm:t>
    </dgm:pt>
    <dgm:pt modelId="{1B289070-4976-442C-A4CD-1A89C990E307}">
      <dgm:prSet phldrT="[Texto]"/>
      <dgm:spPr/>
      <dgm:t>
        <a:bodyPr/>
        <a:lstStyle/>
        <a:p>
          <a:r>
            <a:rPr lang="en-US" dirty="0" err="1"/>
            <a:t>Instrumentação</a:t>
          </a:r>
          <a:r>
            <a:rPr lang="en-US" dirty="0"/>
            <a:t> e </a:t>
          </a:r>
          <a:r>
            <a:rPr lang="en-US" dirty="0" err="1"/>
            <a:t>Medição</a:t>
          </a:r>
          <a:r>
            <a:rPr lang="en-US" dirty="0"/>
            <a:t> – </a:t>
          </a:r>
          <a:r>
            <a:rPr lang="en-US" dirty="0" err="1"/>
            <a:t>Estação</a:t>
          </a:r>
          <a:r>
            <a:rPr lang="en-US" dirty="0"/>
            <a:t> </a:t>
          </a:r>
          <a:r>
            <a:rPr lang="en-US" dirty="0" err="1"/>
            <a:t>Metereológica</a:t>
          </a:r>
          <a:endParaRPr lang="en-US" dirty="0"/>
        </a:p>
      </dgm:t>
    </dgm:pt>
    <dgm:pt modelId="{EEC4DED5-AE49-462B-A979-8178BC5BAE2C}" type="parTrans" cxnId="{8344DA68-886D-421D-AB5F-85ECF39889FA}">
      <dgm:prSet/>
      <dgm:spPr/>
      <dgm:t>
        <a:bodyPr/>
        <a:lstStyle/>
        <a:p>
          <a:endParaRPr lang="pt-BR"/>
        </a:p>
      </dgm:t>
    </dgm:pt>
    <dgm:pt modelId="{48207FCB-B8A5-43F1-8EF8-8C8A68AE61D2}" type="sibTrans" cxnId="{8344DA68-886D-421D-AB5F-85ECF39889FA}">
      <dgm:prSet/>
      <dgm:spPr/>
      <dgm:t>
        <a:bodyPr/>
        <a:lstStyle/>
        <a:p>
          <a:endParaRPr lang="pt-BR"/>
        </a:p>
      </dgm:t>
    </dgm:pt>
    <dgm:pt modelId="{501B6451-255F-49F4-9978-DB82244811B8}">
      <dgm:prSet phldrT="[Texto]" custT="1"/>
      <dgm:spPr/>
      <dgm:t>
        <a:bodyPr/>
        <a:lstStyle/>
        <a:p>
          <a:r>
            <a:rPr lang="en-US" sz="1600" dirty="0"/>
            <a:t>Design de Software – </a:t>
          </a:r>
          <a:r>
            <a:rPr lang="en-US" sz="1600" dirty="0" err="1"/>
            <a:t>Projetos</a:t>
          </a:r>
          <a:r>
            <a:rPr lang="en-US" sz="1600" dirty="0"/>
            <a:t> 1, 2 e 3</a:t>
          </a:r>
          <a:endParaRPr lang="pt-BR" sz="1600" dirty="0"/>
        </a:p>
      </dgm:t>
    </dgm:pt>
    <dgm:pt modelId="{372D8712-B9DE-4E0B-92D0-525F795CB94E}" type="parTrans" cxnId="{DAA06BAF-7535-46D7-9B8D-E4CD857F1013}">
      <dgm:prSet/>
      <dgm:spPr/>
      <dgm:t>
        <a:bodyPr/>
        <a:lstStyle/>
        <a:p>
          <a:endParaRPr lang="pt-BR"/>
        </a:p>
      </dgm:t>
    </dgm:pt>
    <dgm:pt modelId="{F8000143-314D-4FE1-81F3-E31BB3948CEF}" type="sibTrans" cxnId="{DAA06BAF-7535-46D7-9B8D-E4CD857F1013}">
      <dgm:prSet/>
      <dgm:spPr/>
      <dgm:t>
        <a:bodyPr/>
        <a:lstStyle/>
        <a:p>
          <a:endParaRPr lang="pt-BR"/>
        </a:p>
      </dgm:t>
    </dgm:pt>
    <dgm:pt modelId="{1A33CC24-38F7-4EEC-8043-FB011FD41BA1}">
      <dgm:prSet phldrT="[Texto]" custT="1"/>
      <dgm:spPr/>
      <dgm:t>
        <a:bodyPr/>
        <a:lstStyle/>
        <a:p>
          <a:r>
            <a:rPr lang="en-US" sz="1600" dirty="0" err="1"/>
            <a:t>Instrumentação</a:t>
          </a:r>
          <a:r>
            <a:rPr lang="en-US" sz="1600" dirty="0"/>
            <a:t> e </a:t>
          </a:r>
          <a:r>
            <a:rPr lang="en-US" sz="1600" dirty="0" err="1"/>
            <a:t>Medição</a:t>
          </a:r>
          <a:r>
            <a:rPr lang="en-US" sz="1600" dirty="0"/>
            <a:t> – </a:t>
          </a:r>
          <a:r>
            <a:rPr lang="en-US" sz="1600" dirty="0" err="1"/>
            <a:t>Estação</a:t>
          </a:r>
          <a:r>
            <a:rPr lang="en-US" sz="1600" dirty="0"/>
            <a:t> </a:t>
          </a:r>
          <a:r>
            <a:rPr lang="en-US" sz="1600" dirty="0" err="1"/>
            <a:t>Metereológica</a:t>
          </a:r>
          <a:endParaRPr lang="pt-BR" sz="1600" dirty="0"/>
        </a:p>
      </dgm:t>
    </dgm:pt>
    <dgm:pt modelId="{9D3FA709-9290-4EA8-9FAF-E8C3C98C3679}" type="parTrans" cxnId="{A130D87A-F295-4796-820D-4A0F2495655C}">
      <dgm:prSet/>
      <dgm:spPr/>
      <dgm:t>
        <a:bodyPr/>
        <a:lstStyle/>
        <a:p>
          <a:endParaRPr lang="pt-BR"/>
        </a:p>
      </dgm:t>
    </dgm:pt>
    <dgm:pt modelId="{0E880836-F1D8-4EE8-8429-A5B9DEC3BA10}" type="sibTrans" cxnId="{A130D87A-F295-4796-820D-4A0F2495655C}">
      <dgm:prSet/>
      <dgm:spPr/>
      <dgm:t>
        <a:bodyPr/>
        <a:lstStyle/>
        <a:p>
          <a:endParaRPr lang="pt-BR"/>
        </a:p>
      </dgm:t>
    </dgm:pt>
    <dgm:pt modelId="{34870F69-94B9-47AE-AF90-A42078E58A17}">
      <dgm:prSet phldrT="[Texto]"/>
      <dgm:spPr/>
      <dgm:t>
        <a:bodyPr/>
        <a:lstStyle/>
        <a:p>
          <a:r>
            <a:rPr lang="en-US" dirty="0"/>
            <a:t>Design de Software </a:t>
          </a:r>
          <a:r>
            <a:rPr lang="en-US" dirty="0" err="1"/>
            <a:t>Projeto</a:t>
          </a:r>
          <a:r>
            <a:rPr lang="en-US" dirty="0"/>
            <a:t> 3</a:t>
          </a:r>
        </a:p>
      </dgm:t>
    </dgm:pt>
    <dgm:pt modelId="{68898E12-0E73-4E6E-9252-82058C3E079E}" type="parTrans" cxnId="{8EA1D246-A98D-4AB8-8AF7-B08A11CFA626}">
      <dgm:prSet/>
      <dgm:spPr/>
      <dgm:t>
        <a:bodyPr/>
        <a:lstStyle/>
        <a:p>
          <a:endParaRPr lang="pt-BR"/>
        </a:p>
      </dgm:t>
    </dgm:pt>
    <dgm:pt modelId="{7A61E9D8-77B0-464C-8E57-C6C7AA92B078}" type="sibTrans" cxnId="{8EA1D246-A98D-4AB8-8AF7-B08A11CFA626}">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5" custLinFactNeighborX="0" custLinFactNeighborY="507">
        <dgm:presLayoutVars>
          <dgm:bulletEnabled val="1"/>
        </dgm:presLayoutVars>
      </dgm:prSet>
      <dgm:spPr/>
    </dgm:pt>
    <dgm:pt modelId="{8DF383CA-7AA0-4527-94D3-E6B65EEDCE45}" type="pres">
      <dgm:prSet presAssocID="{DFD73739-77C3-4545-8AB8-A76A70172E1A}" presName="aSpace2" presStyleCnt="0"/>
      <dgm:spPr/>
    </dgm:pt>
    <dgm:pt modelId="{38194FF2-6AE1-4418-98E8-6FB851164176}" type="pres">
      <dgm:prSet presAssocID="{6FF82EF6-A65F-41ED-AF22-49B1F471246B}" presName="childNode" presStyleLbl="node1" presStyleIdx="1" presStyleCnt="15">
        <dgm:presLayoutVars>
          <dgm:bulletEnabled val="1"/>
        </dgm:presLayoutVars>
      </dgm:prSet>
      <dgm:spPr/>
    </dgm:pt>
    <dgm:pt modelId="{4C7A7B71-3E7A-486F-B9D8-3A6FBD24A20A}" type="pres">
      <dgm:prSet presAssocID="{6FF82EF6-A65F-41ED-AF22-49B1F471246B}" presName="aSpace2" presStyleCnt="0"/>
      <dgm:spPr/>
    </dgm:pt>
    <dgm:pt modelId="{CDAEE1BB-BA5E-4203-B690-5BE07EB2EC52}" type="pres">
      <dgm:prSet presAssocID="{327CF79A-1761-4B38-931D-2858539C3B7E}" presName="childNode" presStyleLbl="node1" presStyleIdx="2" presStyleCnt="1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3" presStyleCnt="15" custLinFactNeighborY="507">
        <dgm:presLayoutVars>
          <dgm:bulletEnabled val="1"/>
        </dgm:presLayoutVars>
      </dgm:prSet>
      <dgm:spPr/>
    </dgm:pt>
    <dgm:pt modelId="{4B84CB3A-0289-4DF1-8200-9F54CE118C20}" type="pres">
      <dgm:prSet presAssocID="{810DEDB1-B4A6-4657-AF5E-AEB6410DD2D4}" presName="aSpace2" presStyleCnt="0"/>
      <dgm:spPr/>
    </dgm:pt>
    <dgm:pt modelId="{E10F8D0D-EBD9-4601-B5AF-9CFF0A8ABE52}" type="pres">
      <dgm:prSet presAssocID="{E5F4A28D-AEA8-416F-9DE8-0637D6ED1816}" presName="childNode" presStyleLbl="node1" presStyleIdx="4" presStyleCnt="1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5" presStyleCnt="15" custAng="10800000" custFlipVert="1" custScaleY="91443" custLinFactNeighborX="2629" custLinFactNeighborY="-11156">
        <dgm:presLayoutVars>
          <dgm:bulletEnabled val="1"/>
        </dgm:presLayoutVars>
      </dgm:prSet>
      <dgm:spPr/>
    </dgm:pt>
    <dgm:pt modelId="{C3FC66A3-F6CF-4C66-B860-0D5F43E67792}" type="pres">
      <dgm:prSet presAssocID="{F9E9653E-7ECC-47A2-B46E-32803E632938}" presName="aSpace2" presStyleCnt="0"/>
      <dgm:spPr/>
    </dgm:pt>
    <dgm:pt modelId="{319E5F8C-231B-4FC6-9284-76323FD1169C}" type="pres">
      <dgm:prSet presAssocID="{A1C0D116-8F30-4BF3-93D7-C32AAB91B6B7}" presName="childNode" presStyleLbl="node1" presStyleIdx="6" presStyleCnt="15" custScaleY="66362" custLinFactNeighborX="2629" custLinFactNeighborY="-28513">
        <dgm:presLayoutVars>
          <dgm:bulletEnabled val="1"/>
        </dgm:presLayoutVars>
      </dgm:prSet>
      <dgm:spPr/>
    </dgm:pt>
    <dgm:pt modelId="{DC5C58FF-7AB8-4AE2-939F-97DBC4FD2F07}" type="pres">
      <dgm:prSet presAssocID="{A1C0D116-8F30-4BF3-93D7-C32AAB91B6B7}" presName="aSpace2" presStyleCnt="0"/>
      <dgm:spPr/>
    </dgm:pt>
    <dgm:pt modelId="{B1FA39D4-D84B-408A-8835-7FB62269A08B}" type="pres">
      <dgm:prSet presAssocID="{6DA280C9-D6E5-403E-BE86-9012650968BB}" presName="childNode" presStyleLbl="node1" presStyleIdx="7" presStyleCnt="15" custScaleY="62311" custLinFactNeighborX="2629" custLinFactNeighborY="-7114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8" presStyleCnt="15">
        <dgm:presLayoutVars>
          <dgm:bulletEnabled val="1"/>
        </dgm:presLayoutVars>
      </dgm:prSet>
      <dgm:spPr/>
    </dgm:pt>
    <dgm:pt modelId="{86CA50DC-55E4-4950-A877-3402C83D5EEE}" type="pres">
      <dgm:prSet presAssocID="{E3093668-ACCB-4CF7-8735-CD593E52646E}" presName="aSpace2" presStyleCnt="0"/>
      <dgm:spPr/>
    </dgm:pt>
    <dgm:pt modelId="{0E960097-A0DA-4F57-8C72-9A71481FBA77}" type="pres">
      <dgm:prSet presAssocID="{1B289070-4976-442C-A4CD-1A89C990E307}" presName="childNode" presStyleLbl="node1" presStyleIdx="9" presStyleCnt="15">
        <dgm:presLayoutVars>
          <dgm:bulletEnabled val="1"/>
        </dgm:presLayoutVars>
      </dgm:prSet>
      <dgm:spPr/>
    </dgm:pt>
    <dgm:pt modelId="{4B1D6136-8A81-4C6A-8E0E-2AFF1A0680EA}" type="pres">
      <dgm:prSet presAssocID="{1B289070-4976-442C-A4CD-1A89C990E307}" presName="aSpace2" presStyleCnt="0"/>
      <dgm:spPr/>
    </dgm:pt>
    <dgm:pt modelId="{ED3DB18E-95D8-4230-A136-CA01DE26FDD3}" type="pres">
      <dgm:prSet presAssocID="{34870F69-94B9-47AE-AF90-A42078E58A17}" presName="childNode" presStyleLbl="node1" presStyleIdx="10" presStyleCnt="1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1" presStyleCnt="15">
        <dgm:presLayoutVars>
          <dgm:bulletEnabled val="1"/>
        </dgm:presLayoutVars>
      </dgm:prSet>
      <dgm:spPr/>
    </dgm:pt>
    <dgm:pt modelId="{9B5455F7-CBB5-4680-8096-69D42C5FA7C5}" type="pres">
      <dgm:prSet presAssocID="{BDA7F26E-7E77-405E-975F-1070EEAB3DB0}" presName="aSpace2" presStyleCnt="0"/>
      <dgm:spPr/>
    </dgm:pt>
    <dgm:pt modelId="{B8817752-5156-4380-9119-4C0BA59064AC}" type="pres">
      <dgm:prSet presAssocID="{A98F7C43-1823-4C2B-803F-A4D71DDE0FB3}" presName="childNode" presStyleLbl="node1" presStyleIdx="12" presStyleCnt="15">
        <dgm:presLayoutVars>
          <dgm:bulletEnabled val="1"/>
        </dgm:presLayoutVars>
      </dgm:prSet>
      <dgm:spPr/>
    </dgm:pt>
    <dgm:pt modelId="{194476A2-F24A-452B-BC93-A682DEAC7868}" type="pres">
      <dgm:prSet presAssocID="{A98F7C43-1823-4C2B-803F-A4D71DDE0FB3}" presName="aSpace2" presStyleCnt="0"/>
      <dgm:spPr/>
    </dgm:pt>
    <dgm:pt modelId="{231A922C-EBCA-4AB3-A9F9-BAD8C303156D}" type="pres">
      <dgm:prSet presAssocID="{501B6451-255F-49F4-9978-DB82244811B8}" presName="childNode" presStyleLbl="node1" presStyleIdx="13" presStyleCnt="15">
        <dgm:presLayoutVars>
          <dgm:bulletEnabled val="1"/>
        </dgm:presLayoutVars>
      </dgm:prSet>
      <dgm:spPr/>
    </dgm:pt>
    <dgm:pt modelId="{5E8DEC9C-24BA-49BF-850C-97072CB700F7}" type="pres">
      <dgm:prSet presAssocID="{501B6451-255F-49F4-9978-DB82244811B8}" presName="aSpace2" presStyleCnt="0"/>
      <dgm:spPr/>
    </dgm:pt>
    <dgm:pt modelId="{CEF0AF70-AC74-4C58-8310-9A0557668DEE}" type="pres">
      <dgm:prSet presAssocID="{1A33CC24-38F7-4EEC-8043-FB011FD41BA1}" presName="childNode" presStyleLbl="node1" presStyleIdx="14" presStyleCnt="15">
        <dgm:presLayoutVars>
          <dgm:bulletEnabled val="1"/>
        </dgm:presLayoutVars>
      </dgm:prSet>
      <dgm:spPr/>
    </dgm:pt>
  </dgm:ptLst>
  <dgm:cxnLst>
    <dgm:cxn modelId="{8F902405-9205-4697-9FFE-96164F7E3E5C}" type="presOf" srcId="{1B289070-4976-442C-A4CD-1A89C990E307}" destId="{0E960097-A0DA-4F57-8C72-9A71481FBA77}" srcOrd="0" destOrd="0" presId="urn:microsoft.com/office/officeart/2005/8/layout/lProcess2"/>
    <dgm:cxn modelId="{4AE1ED11-EFB3-4329-820C-47D2043011D1}" srcId="{12E2AACC-1F59-4249-A192-05E2DC555A22}" destId="{6DA280C9-D6E5-403E-BE86-9012650968BB}" srcOrd="2" destOrd="0" parTransId="{2F70DC62-986F-4601-A78C-1755120CE0BB}" sibTransId="{A0FD69DE-6D62-478B-8F22-4F8A17E3CF75}"/>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6D7EE62F-2752-4F62-B5FD-6A97BD3E32D4}" type="presOf" srcId="{6DA280C9-D6E5-403E-BE86-9012650968BB}" destId="{B1FA39D4-D84B-408A-8835-7FB62269A08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910C305E-381A-4E46-88B6-DAA8F18B7AF9}" srcId="{8245208F-8744-45B1-90A8-86D542F934F0}" destId="{6FF82EF6-A65F-41ED-AF22-49B1F471246B}" srcOrd="1" destOrd="0" parTransId="{D683D5C5-2DE3-4EFF-91CB-499CB9A9A02D}" sibTransId="{5CFC9672-8C60-4A95-9D2A-6338C8918DED}"/>
    <dgm:cxn modelId="{007A4341-0240-43A1-A775-708376DC03DA}" srcId="{12E2AACC-1F59-4249-A192-05E2DC555A22}" destId="{A1C0D116-8F30-4BF3-93D7-C32AAB91B6B7}" srcOrd="1" destOrd="0" parTransId="{82851C5B-5771-4A20-8DB7-8EBBA6F9ED69}" sibTransId="{3B2A9993-08D3-4100-9347-7394736CE2E5}"/>
    <dgm:cxn modelId="{00B4C344-F6D2-4C69-BE70-1C8F2477D105}" srcId="{12E2AACC-1F59-4249-A192-05E2DC555A22}" destId="{F9E9653E-7ECC-47A2-B46E-32803E632938}" srcOrd="0" destOrd="0" parTransId="{AD439863-1B85-435E-8BCC-D28C94900AAE}" sibTransId="{41AA59D9-CB41-4B70-B6D8-62B40A960139}"/>
    <dgm:cxn modelId="{8EA1D246-A98D-4AB8-8AF7-B08A11CFA626}" srcId="{8E113AD3-1216-4868-873B-9A4AEC9A5003}" destId="{34870F69-94B9-47AE-AF90-A42078E58A17}" srcOrd="2" destOrd="0" parTransId="{68898E12-0E73-4E6E-9252-82058C3E079E}" sibTransId="{7A61E9D8-77B0-464C-8E57-C6C7AA92B078}"/>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344DA68-886D-421D-AB5F-85ECF39889FA}" srcId="{8E113AD3-1216-4868-873B-9A4AEC9A5003}" destId="{1B289070-4976-442C-A4CD-1A89C990E307}" srcOrd="1" destOrd="0" parTransId="{EEC4DED5-AE49-462B-A979-8178BC5BAE2C}" sibTransId="{48207FCB-B8A5-43F1-8EF8-8C8A68AE61D2}"/>
    <dgm:cxn modelId="{8B6F2C51-6A1C-4191-AB0E-094215517B5C}" type="presOf" srcId="{0971B7E3-B3A7-42E3-94FC-9A076BDE9A0E}" destId="{A0B514A6-4593-42F5-AC31-F1086A1EA4A3}" srcOrd="1" destOrd="0" presId="urn:microsoft.com/office/officeart/2005/8/layout/lProcess2"/>
    <dgm:cxn modelId="{94A22E59-4146-4FD9-B7EC-364D6E07BE9C}" srcId="{0971B7E3-B3A7-42E3-94FC-9A076BDE9A0E}" destId="{A98F7C43-1823-4C2B-803F-A4D71DDE0FB3}" srcOrd="1" destOrd="0" parTransId="{4DA6B9DF-BDEB-42D4-A778-D191EB450994}" sibTransId="{6BA0A19C-7AFC-4F34-A23C-8D1D1B84192C}"/>
    <dgm:cxn modelId="{34601D7A-5B5F-44C6-B5DA-DF7C1BC8818F}" type="presOf" srcId="{DFD73739-77C3-4545-8AB8-A76A70172E1A}" destId="{B047C787-0676-42D9-B9A8-6E26DDE25859}" srcOrd="0" destOrd="0" presId="urn:microsoft.com/office/officeart/2005/8/layout/lProcess2"/>
    <dgm:cxn modelId="{A130D87A-F295-4796-820D-4A0F2495655C}" srcId="{0971B7E3-B3A7-42E3-94FC-9A076BDE9A0E}" destId="{1A33CC24-38F7-4EEC-8043-FB011FD41BA1}" srcOrd="3" destOrd="0" parTransId="{9D3FA709-9290-4EA8-9FAF-E8C3C98C3679}" sibTransId="{0E880836-F1D8-4EE8-8429-A5B9DEC3BA10}"/>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6369C084-8DB9-47F9-BAF6-4DDA83DC0086}" type="presOf" srcId="{34870F69-94B9-47AE-AF90-A42078E58A17}" destId="{ED3DB18E-95D8-4230-A136-CA01DE26FDD3}" srcOrd="0" destOrd="0" presId="urn:microsoft.com/office/officeart/2005/8/layout/lProcess2"/>
    <dgm:cxn modelId="{8D019885-2975-4D3B-A618-8E6A7C56B56E}" type="presOf" srcId="{A1C0D116-8F30-4BF3-93D7-C32AAB91B6B7}" destId="{319E5F8C-231B-4FC6-9284-76323FD1169C}"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9ED0E796-6DE9-4D75-A731-FD1A9C255527}" type="presOf" srcId="{327CF79A-1761-4B38-931D-2858539C3B7E}" destId="{CDAEE1BB-BA5E-4203-B690-5BE07EB2EC52}" srcOrd="0" destOrd="0" presId="urn:microsoft.com/office/officeart/2005/8/layout/lProcess2"/>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AEB95AA1-9833-40AE-B92E-11E543803979}" type="presOf" srcId="{6FF82EF6-A65F-41ED-AF22-49B1F471246B}" destId="{38194FF2-6AE1-4418-98E8-6FB851164176}" srcOrd="0" destOrd="0" presId="urn:microsoft.com/office/officeart/2005/8/layout/lProcess2"/>
    <dgm:cxn modelId="{FEFB95A3-AC2D-4A06-ACE2-7C2BB1EE61C7}" type="presOf" srcId="{1A33CC24-38F7-4EEC-8043-FB011FD41BA1}" destId="{CEF0AF70-AC74-4C58-8310-9A0557668DEE}" srcOrd="0" destOrd="0" presId="urn:microsoft.com/office/officeart/2005/8/layout/lProcess2"/>
    <dgm:cxn modelId="{1BE09AA3-A6BA-4BAC-8B1A-095101A07040}" srcId="{8245208F-8744-45B1-90A8-86D542F934F0}" destId="{327CF79A-1761-4B38-931D-2858539C3B7E}" srcOrd="2" destOrd="0" parTransId="{58E6E5F7-5CE8-4D07-8133-5DE6CDDAAA3D}" sibTransId="{6A464B29-A2B1-49F9-945B-6AB1C21D12FE}"/>
    <dgm:cxn modelId="{7CFE9AA9-A5F8-4FC6-9F75-99CFAE09A3CC}" srcId="{0971B7E3-B3A7-42E3-94FC-9A076BDE9A0E}" destId="{BDA7F26E-7E77-405E-975F-1070EEAB3DB0}" srcOrd="0" destOrd="0" parTransId="{288E92CD-A59F-4380-910C-D726186094BB}" sibTransId="{5B0C8D36-FA47-4FDC-A5BB-F01D422468BA}"/>
    <dgm:cxn modelId="{DAA06BAF-7535-46D7-9B8D-E4CD857F1013}" srcId="{0971B7E3-B3A7-42E3-94FC-9A076BDE9A0E}" destId="{501B6451-255F-49F4-9978-DB82244811B8}" srcOrd="2" destOrd="0" parTransId="{372D8712-B9DE-4E0B-92D0-525F795CB94E}" sibTransId="{F8000143-314D-4FE1-81F3-E31BB3948CEF}"/>
    <dgm:cxn modelId="{70BB12C7-7E80-47EC-AB40-BA8C03B18C2D}" type="presOf" srcId="{501B6451-255F-49F4-9978-DB82244811B8}" destId="{231A922C-EBCA-4AB3-A9F9-BAD8C303156D}" srcOrd="0" destOrd="0" presId="urn:microsoft.com/office/officeart/2005/8/layout/lProcess2"/>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968845E8-B592-40B4-A8D3-A747A8F7AD7D}" srcId="{6689905A-B81B-4A9C-ADBB-371B03968A79}" destId="{E5F4A28D-AEA8-416F-9DE8-0637D6ED1816}" srcOrd="1" destOrd="0" parTransId="{DA8D3645-09D3-4F22-8020-98194BF029D1}" sibTransId="{98541501-5E94-40D1-BD43-5EA9131EABBB}"/>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503A4F2-DE8F-428D-9698-91B83751B3CF}" type="presOf" srcId="{A98F7C43-1823-4C2B-803F-A4D71DDE0FB3}" destId="{B8817752-5156-4380-9119-4C0BA59064AC}" srcOrd="0" destOrd="0" presId="urn:microsoft.com/office/officeart/2005/8/layout/lProcess2"/>
    <dgm:cxn modelId="{3A51EDF6-D599-424A-91D7-1F126550AEE6}" type="presOf" srcId="{E5F4A28D-AEA8-416F-9DE8-0637D6ED1816}" destId="{E10F8D0D-EBD9-4601-B5AF-9CFF0A8ABE52}"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AD904A13-4563-44DA-A8A7-7A95E147613C}" type="presParOf" srcId="{77969F2D-044F-4403-9444-44EFBF74E097}" destId="{8DF383CA-7AA0-4527-94D3-E6B65EEDCE45}" srcOrd="1" destOrd="0" presId="urn:microsoft.com/office/officeart/2005/8/layout/lProcess2"/>
    <dgm:cxn modelId="{60973C04-B2FE-4C1E-95EC-5EAC4D66F537}" type="presParOf" srcId="{77969F2D-044F-4403-9444-44EFBF74E097}" destId="{38194FF2-6AE1-4418-98E8-6FB851164176}" srcOrd="2" destOrd="0" presId="urn:microsoft.com/office/officeart/2005/8/layout/lProcess2"/>
    <dgm:cxn modelId="{6E28193E-7169-4F0A-9BDA-45FB3B72A9AC}" type="presParOf" srcId="{77969F2D-044F-4403-9444-44EFBF74E097}" destId="{4C7A7B71-3E7A-486F-B9D8-3A6FBD24A20A}" srcOrd="3" destOrd="0" presId="urn:microsoft.com/office/officeart/2005/8/layout/lProcess2"/>
    <dgm:cxn modelId="{993460F4-4A84-4369-A4C1-EEBB4568E698}" type="presParOf" srcId="{77969F2D-044F-4403-9444-44EFBF74E097}" destId="{CDAEE1BB-BA5E-4203-B690-5BE07EB2EC52}" srcOrd="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2EB1958F-AA07-46D3-AC05-76FD97950C30}" type="presParOf" srcId="{9E7F3C47-D5FB-4AC1-8A29-4F7718F2A67A}" destId="{4B84CB3A-0289-4DF1-8200-9F54CE118C20}" srcOrd="1" destOrd="0" presId="urn:microsoft.com/office/officeart/2005/8/layout/lProcess2"/>
    <dgm:cxn modelId="{BF931526-3648-4DAA-BA29-ECDE8EB528E3}" type="presParOf" srcId="{9E7F3C47-D5FB-4AC1-8A29-4F7718F2A67A}" destId="{E10F8D0D-EBD9-4601-B5AF-9CFF0A8ABE52}" srcOrd="2"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DEB721F6-F4D7-4160-BB86-9CF847B275F0}" type="presParOf" srcId="{2173CBA1-E6AC-49B5-BFE8-20688C1F312A}" destId="{C3FC66A3-F6CF-4C66-B860-0D5F43E67792}" srcOrd="1" destOrd="0" presId="urn:microsoft.com/office/officeart/2005/8/layout/lProcess2"/>
    <dgm:cxn modelId="{F20CFD6E-C5AA-4E8F-85BD-CD8B1D411930}" type="presParOf" srcId="{2173CBA1-E6AC-49B5-BFE8-20688C1F312A}" destId="{319E5F8C-231B-4FC6-9284-76323FD1169C}" srcOrd="2" destOrd="0" presId="urn:microsoft.com/office/officeart/2005/8/layout/lProcess2"/>
    <dgm:cxn modelId="{6149ED13-07BD-4029-A355-2C2F46F7E0F3}" type="presParOf" srcId="{2173CBA1-E6AC-49B5-BFE8-20688C1F312A}" destId="{DC5C58FF-7AB8-4AE2-939F-97DBC4FD2F07}" srcOrd="3" destOrd="0" presId="urn:microsoft.com/office/officeart/2005/8/layout/lProcess2"/>
    <dgm:cxn modelId="{919D8351-BB55-43A8-8CAB-887F4D20DCF6}" type="presParOf" srcId="{2173CBA1-E6AC-49B5-BFE8-20688C1F312A}" destId="{B1FA39D4-D84B-408A-8835-7FB62269A08B}" srcOrd="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49BF143-B00B-4FD7-AF89-EE6FF9AC14D2}" type="presParOf" srcId="{8AF6ACE0-F867-4014-85AC-E024AA022AA5}" destId="{86CA50DC-55E4-4950-A877-3402C83D5EEE}" srcOrd="1" destOrd="0" presId="urn:microsoft.com/office/officeart/2005/8/layout/lProcess2"/>
    <dgm:cxn modelId="{944D8EE1-4429-4449-BFA0-E6D1CA116C90}" type="presParOf" srcId="{8AF6ACE0-F867-4014-85AC-E024AA022AA5}" destId="{0E960097-A0DA-4F57-8C72-9A71481FBA77}" srcOrd="2" destOrd="0" presId="urn:microsoft.com/office/officeart/2005/8/layout/lProcess2"/>
    <dgm:cxn modelId="{60731FC4-6A81-49EF-815E-987065AAADD1}" type="presParOf" srcId="{8AF6ACE0-F867-4014-85AC-E024AA022AA5}" destId="{4B1D6136-8A81-4C6A-8E0E-2AFF1A0680EA}" srcOrd="3" destOrd="0" presId="urn:microsoft.com/office/officeart/2005/8/layout/lProcess2"/>
    <dgm:cxn modelId="{B1221D0F-F496-45FA-983E-89DB5FDF82F4}" type="presParOf" srcId="{8AF6ACE0-F867-4014-85AC-E024AA022AA5}" destId="{ED3DB18E-95D8-4230-A136-CA01DE26FDD3}" srcOrd="4"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5815376A-EE6C-4C9B-84C6-ACB3C014E285}" type="presParOf" srcId="{15A6E30F-D56B-460C-AB5F-4ECA4286ED68}" destId="{9B5455F7-CBB5-4680-8096-69D42C5FA7C5}" srcOrd="1" destOrd="0" presId="urn:microsoft.com/office/officeart/2005/8/layout/lProcess2"/>
    <dgm:cxn modelId="{8650DF26-BBE7-4F79-808E-723E29A09B2B}" type="presParOf" srcId="{15A6E30F-D56B-460C-AB5F-4ECA4286ED68}" destId="{B8817752-5156-4380-9119-4C0BA59064AC}" srcOrd="2" destOrd="0" presId="urn:microsoft.com/office/officeart/2005/8/layout/lProcess2"/>
    <dgm:cxn modelId="{0542EE7C-ACFB-4536-8964-5A7E6BE335A3}" type="presParOf" srcId="{15A6E30F-D56B-460C-AB5F-4ECA4286ED68}" destId="{194476A2-F24A-452B-BC93-A682DEAC7868}" srcOrd="3" destOrd="0" presId="urn:microsoft.com/office/officeart/2005/8/layout/lProcess2"/>
    <dgm:cxn modelId="{D427D4AC-DC41-4488-9065-BC936D4EA1F8}" type="presParOf" srcId="{15A6E30F-D56B-460C-AB5F-4ECA4286ED68}" destId="{231A922C-EBCA-4AB3-A9F9-BAD8C303156D}" srcOrd="4" destOrd="0" presId="urn:microsoft.com/office/officeart/2005/8/layout/lProcess2"/>
    <dgm:cxn modelId="{23C8FB0E-793D-42B5-9C6F-EF45E4E99BE9}" type="presParOf" srcId="{15A6E30F-D56B-460C-AB5F-4ECA4286ED68}" destId="{5E8DEC9C-24BA-49BF-850C-97072CB700F7}" srcOrd="5" destOrd="0" presId="urn:microsoft.com/office/officeart/2005/8/layout/lProcess2"/>
    <dgm:cxn modelId="{C86884CF-9AEC-4CEF-9B57-CC66E4FDB19E}" type="presParOf" srcId="{15A6E30F-D56B-460C-AB5F-4ECA4286ED68}" destId="{CEF0AF70-AC74-4C58-8310-9A0557668DEE}"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449"/>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Instrumentação</a:t>
          </a:r>
          <a:r>
            <a:rPr lang="en-US" sz="1600" kern="1200" dirty="0"/>
            <a:t> e </a:t>
          </a:r>
          <a:r>
            <a:rPr lang="en-US" sz="1600" kern="1200" dirty="0" err="1"/>
            <a:t>Medição</a:t>
          </a:r>
          <a:r>
            <a:rPr lang="en-US" sz="1600" kern="1200" dirty="0"/>
            <a:t> – </a:t>
          </a:r>
          <a:r>
            <a:rPr lang="en-US" sz="1600" kern="1200" dirty="0" err="1"/>
            <a:t>Estação</a:t>
          </a:r>
          <a:r>
            <a:rPr lang="en-US" sz="1600" kern="1200" dirty="0"/>
            <a:t> </a:t>
          </a:r>
          <a:r>
            <a:rPr lang="en-US" sz="1600" kern="1200" dirty="0" err="1"/>
            <a:t>Metereológica</a:t>
          </a:r>
          <a:endParaRPr lang="pt-BR" sz="1600" kern="1200" dirty="0"/>
        </a:p>
      </dsp:txBody>
      <dsp:txXfrm>
        <a:off x="241960" y="1307027"/>
        <a:ext cx="1641720" cy="790009"/>
      </dsp:txXfrm>
    </dsp:sp>
    <dsp:sp modelId="{38194FF2-6AE1-4418-98E8-6FB851164176}">
      <dsp:nvSpPr>
        <dsp:cNvPr id="0" name=""/>
        <dsp:cNvSpPr/>
      </dsp:nvSpPr>
      <dsp:spPr>
        <a:xfrm>
          <a:off x="217382"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Modelagem</a:t>
          </a:r>
          <a:r>
            <a:rPr lang="en-US" sz="1600" kern="1200" dirty="0"/>
            <a:t> e </a:t>
          </a:r>
          <a:r>
            <a:rPr lang="en-US" sz="1600" kern="1200" dirty="0" err="1"/>
            <a:t>Simulação</a:t>
          </a:r>
          <a:r>
            <a:rPr lang="en-US" sz="1600" kern="1200" dirty="0"/>
            <a:t> </a:t>
          </a:r>
          <a:r>
            <a:rPr lang="en-US" sz="1600" kern="1200" dirty="0" err="1"/>
            <a:t>Projetos</a:t>
          </a:r>
          <a:r>
            <a:rPr lang="en-US" sz="1600" kern="1200" dirty="0"/>
            <a:t> 1, 2 e 3</a:t>
          </a:r>
          <a:endParaRPr lang="pt-BR" sz="1600" kern="1200" dirty="0"/>
        </a:p>
      </dsp:txBody>
      <dsp:txXfrm>
        <a:off x="241960" y="2274640"/>
        <a:ext cx="1641720" cy="790009"/>
      </dsp:txXfrm>
    </dsp:sp>
    <dsp:sp modelId="{CDAEE1BB-BA5E-4203-B690-5BE07EB2EC52}">
      <dsp:nvSpPr>
        <dsp:cNvPr id="0" name=""/>
        <dsp:cNvSpPr/>
      </dsp:nvSpPr>
      <dsp:spPr>
        <a:xfrm>
          <a:off x="217382"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Natureza</a:t>
          </a:r>
          <a:r>
            <a:rPr lang="en-US" sz="1600" kern="1200" dirty="0"/>
            <a:t> do Design – </a:t>
          </a:r>
          <a:r>
            <a:rPr lang="en-US" sz="1600" kern="1200" dirty="0" err="1"/>
            <a:t>Brinquedo</a:t>
          </a:r>
          <a:endParaRPr lang="pt-BR" sz="1600" kern="1200" dirty="0"/>
        </a:p>
      </dsp:txBody>
      <dsp:txXfrm>
        <a:off x="241960" y="3242908"/>
        <a:ext cx="1641720" cy="790009"/>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3685"/>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Modelagem</a:t>
          </a:r>
          <a:r>
            <a:rPr lang="en-US" sz="1600" kern="1200" dirty="0"/>
            <a:t> e </a:t>
          </a:r>
          <a:r>
            <a:rPr lang="en-US" sz="1600" kern="1200" dirty="0" err="1"/>
            <a:t>Simulação</a:t>
          </a:r>
          <a:r>
            <a:rPr lang="en-US" sz="1600" kern="1200" dirty="0"/>
            <a:t> </a:t>
          </a:r>
          <a:r>
            <a:rPr lang="en-US" sz="1600" kern="1200" dirty="0" err="1"/>
            <a:t>Projetos</a:t>
          </a:r>
          <a:r>
            <a:rPr lang="en-US" sz="1600" kern="1200" dirty="0"/>
            <a:t> 2 e 3</a:t>
          </a:r>
          <a:endParaRPr lang="pt-BR" sz="1600" kern="1200" dirty="0"/>
        </a:p>
      </dsp:txBody>
      <dsp:txXfrm>
        <a:off x="2527218" y="1321406"/>
        <a:ext cx="1615434" cy="1212453"/>
      </dsp:txXfrm>
    </dsp:sp>
    <dsp:sp modelId="{E10F8D0D-EBD9-4601-B5AF-9CFF0A8ABE52}">
      <dsp:nvSpPr>
        <dsp:cNvPr id="0" name=""/>
        <dsp:cNvSpPr/>
      </dsp:nvSpPr>
      <dsp:spPr>
        <a:xfrm>
          <a:off x="2489497"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Instrumentação</a:t>
          </a:r>
          <a:r>
            <a:rPr lang="en-US" sz="1600" kern="1200" dirty="0"/>
            <a:t> e </a:t>
          </a:r>
          <a:r>
            <a:rPr lang="en-US" sz="1600" kern="1200" dirty="0" err="1"/>
            <a:t>Medição</a:t>
          </a:r>
          <a:r>
            <a:rPr lang="en-US" sz="1600" kern="1200" dirty="0"/>
            <a:t> – </a:t>
          </a:r>
          <a:r>
            <a:rPr lang="en-US" sz="1600" kern="1200" dirty="0" err="1"/>
            <a:t>Estação</a:t>
          </a:r>
          <a:r>
            <a:rPr lang="en-US" sz="1600" kern="1200" dirty="0"/>
            <a:t> </a:t>
          </a:r>
          <a:r>
            <a:rPr lang="en-US" sz="1600" kern="1200" dirty="0" err="1"/>
            <a:t>Meteoreológica</a:t>
          </a:r>
          <a:endParaRPr lang="pt-BR" sz="1600" kern="1200" dirty="0"/>
        </a:p>
      </dsp:txBody>
      <dsp:txXfrm>
        <a:off x="2527218" y="2806435"/>
        <a:ext cx="1615434" cy="121245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rot="10800000" flipV="1">
          <a:off x="4806065" y="1262969"/>
          <a:ext cx="1690876" cy="10115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Modelagem</a:t>
          </a:r>
          <a:r>
            <a:rPr lang="en-US" sz="2800" kern="1200" dirty="0"/>
            <a:t> </a:t>
          </a:r>
          <a:r>
            <a:rPr lang="en-US" sz="1600" kern="1200" dirty="0"/>
            <a:t>e </a:t>
          </a:r>
          <a:r>
            <a:rPr lang="en-US" sz="1600" kern="1200" dirty="0" err="1"/>
            <a:t>Simulação</a:t>
          </a:r>
          <a:r>
            <a:rPr lang="en-US" sz="1600" kern="1200" dirty="0"/>
            <a:t> </a:t>
          </a:r>
          <a:r>
            <a:rPr lang="en-US" sz="1600" kern="1200" dirty="0" err="1"/>
            <a:t>Projetos</a:t>
          </a:r>
          <a:r>
            <a:rPr lang="en-US" sz="1600" kern="1200" dirty="0"/>
            <a:t> 1,2 e 3</a:t>
          </a:r>
          <a:endParaRPr lang="pt-BR" sz="1600" kern="1200" dirty="0"/>
        </a:p>
      </dsp:txBody>
      <dsp:txXfrm rot="-10800000">
        <a:off x="4835693" y="1292597"/>
        <a:ext cx="1631620" cy="952317"/>
      </dsp:txXfrm>
    </dsp:sp>
    <dsp:sp modelId="{319E5F8C-231B-4FC6-9284-76323FD1169C}">
      <dsp:nvSpPr>
        <dsp:cNvPr id="0" name=""/>
        <dsp:cNvSpPr/>
      </dsp:nvSpPr>
      <dsp:spPr>
        <a:xfrm>
          <a:off x="4806065" y="2415193"/>
          <a:ext cx="1690876" cy="734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Design de Software </a:t>
          </a:r>
          <a:r>
            <a:rPr lang="en-US" sz="1600" kern="1200" dirty="0" err="1"/>
            <a:t>Projetos</a:t>
          </a:r>
          <a:r>
            <a:rPr lang="en-US" sz="1600" kern="1200" dirty="0"/>
            <a:t> 1,2 e 3</a:t>
          </a:r>
          <a:endParaRPr lang="pt-BR" sz="1600" kern="1200" dirty="0"/>
        </a:p>
      </dsp:txBody>
      <dsp:txXfrm>
        <a:off x="4827567" y="2436695"/>
        <a:ext cx="1647872" cy="691115"/>
      </dsp:txXfrm>
    </dsp:sp>
    <dsp:sp modelId="{B1FA39D4-D84B-408A-8835-7FB62269A08B}">
      <dsp:nvSpPr>
        <dsp:cNvPr id="0" name=""/>
        <dsp:cNvSpPr/>
      </dsp:nvSpPr>
      <dsp:spPr>
        <a:xfrm>
          <a:off x="4806065" y="3246945"/>
          <a:ext cx="1690876" cy="689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Instrumentação</a:t>
          </a:r>
          <a:r>
            <a:rPr lang="en-US" sz="1600" kern="1200" dirty="0"/>
            <a:t> e </a:t>
          </a:r>
          <a:r>
            <a:rPr lang="en-US" sz="1600" kern="1200" dirty="0" err="1"/>
            <a:t>Medição</a:t>
          </a:r>
          <a:r>
            <a:rPr lang="en-US" sz="1600" kern="1200" dirty="0"/>
            <a:t> – </a:t>
          </a:r>
          <a:r>
            <a:rPr lang="en-US" sz="1600" kern="1200" dirty="0" err="1"/>
            <a:t>Estação</a:t>
          </a:r>
          <a:r>
            <a:rPr lang="en-US" sz="1600" kern="1200" dirty="0"/>
            <a:t> </a:t>
          </a:r>
          <a:r>
            <a:rPr lang="en-US" sz="1600" kern="1200" dirty="0" err="1"/>
            <a:t>Metereológica</a:t>
          </a:r>
          <a:endParaRPr lang="pt-BR" sz="1600" kern="1200" dirty="0"/>
        </a:p>
      </dsp:txBody>
      <dsp:txXfrm>
        <a:off x="4826254" y="3267134"/>
        <a:ext cx="1650498" cy="64892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Natureza</a:t>
          </a:r>
          <a:r>
            <a:rPr lang="en-US" sz="1600" kern="1200" dirty="0"/>
            <a:t> do Design – </a:t>
          </a:r>
          <a:r>
            <a:rPr lang="en-US" sz="1600" kern="1200" dirty="0" err="1"/>
            <a:t>Brinquedo</a:t>
          </a:r>
          <a:endParaRPr lang="en-US" sz="1600" kern="1200" dirty="0"/>
        </a:p>
      </dsp:txBody>
      <dsp:txXfrm>
        <a:off x="7058304" y="1306372"/>
        <a:ext cx="1641720" cy="790009"/>
      </dsp:txXfrm>
    </dsp:sp>
    <dsp:sp modelId="{0E960097-A0DA-4F57-8C72-9A71481FBA77}">
      <dsp:nvSpPr>
        <dsp:cNvPr id="0" name=""/>
        <dsp:cNvSpPr/>
      </dsp:nvSpPr>
      <dsp:spPr>
        <a:xfrm>
          <a:off x="7033726"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Instrumentação</a:t>
          </a:r>
          <a:r>
            <a:rPr lang="en-US" sz="1600" kern="1200" dirty="0"/>
            <a:t> e </a:t>
          </a:r>
          <a:r>
            <a:rPr lang="en-US" sz="1600" kern="1200" dirty="0" err="1"/>
            <a:t>Medição</a:t>
          </a:r>
          <a:r>
            <a:rPr lang="en-US" sz="1600" kern="1200" dirty="0"/>
            <a:t> – </a:t>
          </a:r>
          <a:r>
            <a:rPr lang="en-US" sz="1600" kern="1200" dirty="0" err="1"/>
            <a:t>Estação</a:t>
          </a:r>
          <a:r>
            <a:rPr lang="en-US" sz="1600" kern="1200" dirty="0"/>
            <a:t> </a:t>
          </a:r>
          <a:r>
            <a:rPr lang="en-US" sz="1600" kern="1200" dirty="0" err="1"/>
            <a:t>Metereológica</a:t>
          </a:r>
          <a:endParaRPr lang="en-US" sz="1600" kern="1200" dirty="0"/>
        </a:p>
      </dsp:txBody>
      <dsp:txXfrm>
        <a:off x="7058304" y="2274640"/>
        <a:ext cx="1641720" cy="790009"/>
      </dsp:txXfrm>
    </dsp:sp>
    <dsp:sp modelId="{ED3DB18E-95D8-4230-A136-CA01DE26FDD3}">
      <dsp:nvSpPr>
        <dsp:cNvPr id="0" name=""/>
        <dsp:cNvSpPr/>
      </dsp:nvSpPr>
      <dsp:spPr>
        <a:xfrm>
          <a:off x="7033726"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Design de Software </a:t>
          </a:r>
          <a:r>
            <a:rPr lang="en-US" sz="1600" kern="1200" dirty="0" err="1"/>
            <a:t>Projeto</a:t>
          </a:r>
          <a:r>
            <a:rPr lang="en-US" sz="1600" kern="1200" dirty="0"/>
            <a:t> 3</a:t>
          </a:r>
        </a:p>
      </dsp:txBody>
      <dsp:txXfrm>
        <a:off x="7058304" y="3242908"/>
        <a:ext cx="1641720" cy="79000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534"/>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Grandes </a:t>
          </a:r>
          <a:r>
            <a:rPr lang="en-US" sz="1600" kern="1200" dirty="0" err="1"/>
            <a:t>Desafios</a:t>
          </a:r>
          <a:r>
            <a:rPr lang="en-US" sz="1600" kern="1200" dirty="0"/>
            <a:t> da </a:t>
          </a:r>
          <a:r>
            <a:rPr lang="en-US" sz="1600" kern="1200" dirty="0" err="1"/>
            <a:t>Engenharia</a:t>
          </a:r>
          <a:r>
            <a:rPr lang="en-US" sz="1600" kern="1200" dirty="0"/>
            <a:t> – Cases</a:t>
          </a:r>
          <a:endParaRPr lang="pt-BR" sz="1600" kern="1200" dirty="0"/>
        </a:p>
      </dsp:txBody>
      <dsp:txXfrm>
        <a:off x="9324066" y="1299759"/>
        <a:ext cx="1654426" cy="585806"/>
      </dsp:txXfrm>
    </dsp:sp>
    <dsp:sp modelId="{B8817752-5156-4380-9119-4C0BA59064AC}">
      <dsp:nvSpPr>
        <dsp:cNvPr id="0" name=""/>
        <dsp:cNvSpPr/>
      </dsp:nvSpPr>
      <dsp:spPr>
        <a:xfrm>
          <a:off x="9305841" y="1999522"/>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Modelagem</a:t>
          </a:r>
          <a:r>
            <a:rPr lang="en-US" sz="1600" kern="1200" dirty="0"/>
            <a:t> e </a:t>
          </a:r>
          <a:r>
            <a:rPr lang="en-US" sz="1600" kern="1200" dirty="0" err="1"/>
            <a:t>Simulação</a:t>
          </a:r>
          <a:r>
            <a:rPr lang="en-US" sz="1600" kern="1200" dirty="0"/>
            <a:t> </a:t>
          </a:r>
          <a:r>
            <a:rPr lang="en-US" sz="1600" kern="1200" dirty="0" err="1"/>
            <a:t>Projetos</a:t>
          </a:r>
          <a:r>
            <a:rPr lang="en-US" sz="1600" kern="1200" dirty="0"/>
            <a:t> 1, 2 e 3</a:t>
          </a:r>
          <a:endParaRPr lang="pt-BR" sz="1600" kern="1200" dirty="0"/>
        </a:p>
      </dsp:txBody>
      <dsp:txXfrm>
        <a:off x="9324066" y="2017747"/>
        <a:ext cx="1654426" cy="585806"/>
      </dsp:txXfrm>
    </dsp:sp>
    <dsp:sp modelId="{231A922C-EBCA-4AB3-A9F9-BAD8C303156D}">
      <dsp:nvSpPr>
        <dsp:cNvPr id="0" name=""/>
        <dsp:cNvSpPr/>
      </dsp:nvSpPr>
      <dsp:spPr>
        <a:xfrm>
          <a:off x="9305841" y="2717511"/>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Design de Software – </a:t>
          </a:r>
          <a:r>
            <a:rPr lang="en-US" sz="1600" kern="1200" dirty="0" err="1"/>
            <a:t>Projetos</a:t>
          </a:r>
          <a:r>
            <a:rPr lang="en-US" sz="1600" kern="1200" dirty="0"/>
            <a:t> 1, 2 e 3</a:t>
          </a:r>
          <a:endParaRPr lang="pt-BR" sz="1600" kern="1200" dirty="0"/>
        </a:p>
      </dsp:txBody>
      <dsp:txXfrm>
        <a:off x="9324066" y="2735736"/>
        <a:ext cx="1654426" cy="585806"/>
      </dsp:txXfrm>
    </dsp:sp>
    <dsp:sp modelId="{CEF0AF70-AC74-4C58-8310-9A0557668DEE}">
      <dsp:nvSpPr>
        <dsp:cNvPr id="0" name=""/>
        <dsp:cNvSpPr/>
      </dsp:nvSpPr>
      <dsp:spPr>
        <a:xfrm>
          <a:off x="9305841" y="3435500"/>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t>Instrumentação</a:t>
          </a:r>
          <a:r>
            <a:rPr lang="en-US" sz="1600" kern="1200" dirty="0"/>
            <a:t> e </a:t>
          </a:r>
          <a:r>
            <a:rPr lang="en-US" sz="1600" kern="1200" dirty="0" err="1"/>
            <a:t>Medição</a:t>
          </a:r>
          <a:r>
            <a:rPr lang="en-US" sz="1600" kern="1200" dirty="0"/>
            <a:t> – </a:t>
          </a:r>
          <a:r>
            <a:rPr lang="en-US" sz="1600" kern="1200" dirty="0" err="1"/>
            <a:t>Estação</a:t>
          </a:r>
          <a:r>
            <a:rPr lang="en-US" sz="1600" kern="1200" dirty="0"/>
            <a:t> </a:t>
          </a:r>
          <a:r>
            <a:rPr lang="en-US" sz="1600" kern="1200" dirty="0" err="1"/>
            <a:t>Metereológica</a:t>
          </a:r>
          <a:endParaRPr lang="pt-BR" sz="1600" kern="1200" dirty="0"/>
        </a:p>
      </dsp:txBody>
      <dsp:txXfrm>
        <a:off x="9324066" y="3453725"/>
        <a:ext cx="1654426" cy="5858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23/08/2017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23/08/2017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23/08/2017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23/08/2017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Espaço Reservado para Conteúdo 5" descr="Uma imagem contendo texto&#10;&#10;Descrição gerada com muito alta confiança">
            <a:extLst>
              <a:ext uri="{FF2B5EF4-FFF2-40B4-BE49-F238E27FC236}">
                <a16:creationId xmlns:a16="http://schemas.microsoft.com/office/drawing/2014/main" id="{2D2EAC30-6731-42AD-A163-01506705A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599" y="1220788"/>
            <a:ext cx="7180691" cy="5020874"/>
          </a:xfrm>
        </p:spPr>
      </p:pic>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7" name="Imagem 6" descr="Uma imagem contendo edifício&#10;&#10;Descrição gerada com alta confiança">
            <a:extLst>
              <a:ext uri="{FF2B5EF4-FFF2-40B4-BE49-F238E27FC236}">
                <a16:creationId xmlns:a16="http://schemas.microsoft.com/office/drawing/2014/main" id="{4835D019-06BE-4E51-B2D5-1BB098F4F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648" y="1333000"/>
            <a:ext cx="9402555" cy="5281591"/>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a:t>
            </a:r>
          </a:p>
        </p:txBody>
      </p:sp>
      <p:sp>
        <p:nvSpPr>
          <p:cNvPr id="5" name="Espaço Reservado para Conteúdo 4"/>
          <p:cNvSpPr>
            <a:spLocks noGrp="1"/>
          </p:cNvSpPr>
          <p:nvPr>
            <p:ph idx="1"/>
          </p:nvPr>
        </p:nvSpPr>
        <p:spPr/>
        <p:txBody>
          <a:bodyPr/>
          <a:lstStyle/>
          <a:p>
            <a:r>
              <a:rPr lang="pt-BR" dirty="0"/>
              <a:t>Pedro Fonseca – Engenharia Mecânica</a:t>
            </a:r>
          </a:p>
          <a:p>
            <a:r>
              <a:rPr lang="pt-BR" dirty="0"/>
              <a:t>Pedro Isidoro – Engenharia Mecânica</a:t>
            </a:r>
          </a:p>
          <a:p>
            <a:r>
              <a:rPr lang="pt-BR" dirty="0"/>
              <a:t>Pedro </a:t>
            </a:r>
            <a:r>
              <a:rPr lang="pt-BR" dirty="0" err="1"/>
              <a:t>Daher</a:t>
            </a:r>
            <a:r>
              <a:rPr lang="pt-BR" dirty="0"/>
              <a:t> – Engenharia Mecatrônica</a:t>
            </a:r>
          </a:p>
          <a:p>
            <a:r>
              <a:rPr lang="pt-BR" dirty="0"/>
              <a:t>Eduardo Vaz – Engenharia da Computação</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https://github.com/pedrominimoy/codesign</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824443"/>
          </a:xfrm>
        </p:spPr>
        <p:txBody>
          <a:bodyPr>
            <a:normAutofit lnSpcReduction="10000"/>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79265676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740366"/>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539430"/>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 – Design de Software Projetos 1, 2 e 3</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 – Modelagem e Simulação Projetos 1, 2 e 3</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 – Instrumentação e Medição -  Estação </a:t>
            </a:r>
            <a:r>
              <a:rPr lang="pt-BR" sz="1600" dirty="0" err="1"/>
              <a:t>Metereológica</a:t>
            </a:r>
            <a:endParaRPr lang="pt-BR" sz="1600" dirty="0"/>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 - Modelagem e Simulação Projetos 1, 2 e 3</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 – Natureza do Design - Brinquedo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r>
              <a:rPr lang="pt-BR" dirty="0"/>
              <a:t>Design de Software projetos 1, 2 e 3</a:t>
            </a:r>
          </a:p>
          <a:p>
            <a:r>
              <a:rPr lang="pt-BR" dirty="0"/>
              <a:t>Modelagem e Simulação Projetos 1, 2 e 3</a:t>
            </a:r>
          </a:p>
          <a:p>
            <a:r>
              <a:rPr lang="pt-BR" dirty="0"/>
              <a:t>Instrumentação e Medição -  Estação </a:t>
            </a:r>
            <a:r>
              <a:rPr lang="pt-BR" dirty="0" err="1"/>
              <a:t>Metereológica</a:t>
            </a:r>
            <a:endParaRPr lang="pt-BR" dirty="0"/>
          </a:p>
          <a:p>
            <a:r>
              <a:rPr lang="pt-BR" dirty="0"/>
              <a:t>Modelagem e Simulação Projetos 1, 2 e 3</a:t>
            </a:r>
          </a:p>
          <a:p>
            <a:r>
              <a:rPr lang="pt-BR" dirty="0"/>
              <a:t>Natureza do Design - Brinquedo</a:t>
            </a:r>
          </a:p>
          <a:p>
            <a:endParaRPr lang="pt-BR" dirty="0"/>
          </a:p>
          <a:p>
            <a:endParaRPr lang="pt-BR" dirty="0"/>
          </a:p>
          <a:p>
            <a:endParaRPr lang="pt-BR"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3970318"/>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https://www.optimalworkshop.com/Treejack/bananacom/bananacom-demo-results/shared-results#/t/analysisTools/taskResults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Espaço Reservado para Conteúdo 5" descr="Uma imagem contendo texto, quadro de comunicações&#10;&#10;Descrição gerada com muito alta confiança">
            <a:extLst>
              <a:ext uri="{FF2B5EF4-FFF2-40B4-BE49-F238E27FC236}">
                <a16:creationId xmlns:a16="http://schemas.microsoft.com/office/drawing/2014/main" id="{4C091BCE-C0A2-4D2F-BB3A-5FD3E2DF1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021" y="1220788"/>
            <a:ext cx="7514762" cy="4944816"/>
          </a:xfr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1181</TotalTime>
  <Words>881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Pedro Daher</cp:lastModifiedBy>
  <cp:revision>16</cp:revision>
  <dcterms:created xsi:type="dcterms:W3CDTF">2017-08-14T21:14:21Z</dcterms:created>
  <dcterms:modified xsi:type="dcterms:W3CDTF">2017-08-23T11:36:49Z</dcterms:modified>
</cp:coreProperties>
</file>