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Awad Roxo da Fonseca" userId="9a7d67d41a7ec373" providerId="LiveId" clId="{EC085DA6-0EBD-4EAA-99CB-0B29F89FE891}"/>
    <pc:docChg chg="custSel modSld">
      <pc:chgData name="Pedro Awad Roxo da Fonseca" userId="9a7d67d41a7ec373" providerId="LiveId" clId="{EC085DA6-0EBD-4EAA-99CB-0B29F89FE891}" dt="2017-08-30T11:49:27.158" v="105" actId="20577"/>
      <pc:docMkLst>
        <pc:docMk/>
      </pc:docMkLst>
      <pc:sldChg chg="modSp">
        <pc:chgData name="Pedro Awad Roxo da Fonseca" userId="9a7d67d41a7ec373" providerId="LiveId" clId="{EC085DA6-0EBD-4EAA-99CB-0B29F89FE891}" dt="2017-08-30T11:49:27.158" v="105" actId="20577"/>
        <pc:sldMkLst>
          <pc:docMk/>
          <pc:sldMk cId="2326868729" sldId="257"/>
        </pc:sldMkLst>
        <pc:spChg chg="mod">
          <ac:chgData name="Pedro Awad Roxo da Fonseca" userId="9a7d67d41a7ec373" providerId="LiveId" clId="{EC085DA6-0EBD-4EAA-99CB-0B29F89FE891}" dt="2017-08-30T11:47:08.639" v="26" actId="20577"/>
          <ac:spMkLst>
            <pc:docMk/>
            <pc:sldMk cId="2326868729" sldId="257"/>
            <ac:spMk id="4" creationId="{00000000-0000-0000-0000-000000000000}"/>
          </ac:spMkLst>
        </pc:spChg>
        <pc:spChg chg="mod">
          <ac:chgData name="Pedro Awad Roxo da Fonseca" userId="9a7d67d41a7ec373" providerId="LiveId" clId="{EC085DA6-0EBD-4EAA-99CB-0B29F89FE891}" dt="2017-08-30T11:49:27.158" v="105" actId="20577"/>
          <ac:spMkLst>
            <pc:docMk/>
            <pc:sldMk cId="2326868729" sldId="25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te-ficticio-e.com/pagina-ficticia-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V4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Pedro Fonseca – Engenharia Mecânica</a:t>
            </a:r>
          </a:p>
          <a:p>
            <a:r>
              <a:rPr lang="pt-BR" dirty="0"/>
              <a:t>Pedro </a:t>
            </a:r>
            <a:r>
              <a:rPr lang="pt-BR" dirty="0" err="1"/>
              <a:t>Daher</a:t>
            </a:r>
            <a:r>
              <a:rPr lang="pt-BR" dirty="0"/>
              <a:t> – Engenharia Mecatrônica</a:t>
            </a:r>
          </a:p>
          <a:p>
            <a:r>
              <a:rPr lang="pt-BR" dirty="0"/>
              <a:t>Eduardo Vaz – Engenharia da Computação</a:t>
            </a:r>
          </a:p>
          <a:p>
            <a:r>
              <a:rPr lang="pt-BR" dirty="0"/>
              <a:t>Pedro </a:t>
            </a:r>
            <a:r>
              <a:rPr lang="pt-BR" dirty="0" err="1"/>
              <a:t>Isodoro</a:t>
            </a:r>
            <a:r>
              <a:rPr lang="pt-BR" dirty="0"/>
              <a:t> – Engenharia Mecânica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Shape 3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98" y="365124"/>
            <a:ext cx="8796805" cy="621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52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093" y="-147827"/>
            <a:ext cx="10515600" cy="1325563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820936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Fonte </a:t>
            </a:r>
            <a:r>
              <a:rPr lang="pt-BR" b="1" dirty="0" err="1"/>
              <a:t>Fjalla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Segundo essa página, as características específicas da </a:t>
            </a:r>
            <a:r>
              <a:rPr lang="pt-BR" dirty="0" err="1"/>
              <a:t>Fjalla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são adequadas para transmitir seriedade e profissionalismo, que é a imagem que queremos para o portfólio.</a:t>
            </a:r>
          </a:p>
          <a:p>
            <a:r>
              <a:rPr lang="pt-BR" b="1" dirty="0"/>
              <a:t>Fonte </a:t>
            </a:r>
            <a:r>
              <a:rPr lang="pt-BR" b="1" dirty="0" err="1"/>
              <a:t>Average</a:t>
            </a:r>
            <a:endParaRPr lang="pt-BR" b="1" dirty="0"/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Cor verde (#76b874)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b="1" dirty="0"/>
          </a:p>
          <a:p>
            <a:r>
              <a:rPr lang="pt-BR" b="1" dirty="0"/>
              <a:t>Cor amarela (#c4c17c) do fundo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7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215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Projeto I</vt:lpstr>
      <vt:lpstr>Equipe: V4</vt:lpstr>
      <vt:lpstr>Mockup da página principal</vt:lpstr>
      <vt:lpstr>Mockup da página de projeto</vt:lpstr>
      <vt:lpstr>Mockup da página Sobre Mim</vt:lpstr>
      <vt:lpstr>Referências de cores e tipografia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Pedro Awad Roxo da Fonseca</cp:lastModifiedBy>
  <cp:revision>19</cp:revision>
  <dcterms:created xsi:type="dcterms:W3CDTF">2017-08-14T21:14:21Z</dcterms:created>
  <dcterms:modified xsi:type="dcterms:W3CDTF">2017-08-30T11:49:31Z</dcterms:modified>
</cp:coreProperties>
</file>