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3" r:id="rId18"/>
    <p:sldId id="271" r:id="rId19"/>
    <p:sldId id="282" r:id="rId20"/>
    <p:sldId id="283" r:id="rId21"/>
    <p:sldId id="272" r:id="rId22"/>
    <p:sldId id="274" r:id="rId23"/>
    <p:sldId id="275" r:id="rId24"/>
    <p:sldId id="277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84423-8094-4C92-89EC-39DFF4193275}" v="459" dt="2022-09-26T22:38:14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L LÓPEZ, JOSE ANTONIO" userId="5f1a9313-e849-4950-b593-1b0d7749be1c" providerId="ADAL" clId="{7A284423-8094-4C92-89EC-39DFF4193275}"/>
    <pc:docChg chg="undo custSel addSld delSld modSld sldOrd">
      <pc:chgData name="TORAL LÓPEZ, JOSE ANTONIO" userId="5f1a9313-e849-4950-b593-1b0d7749be1c" providerId="ADAL" clId="{7A284423-8094-4C92-89EC-39DFF4193275}" dt="2022-09-26T22:38:14.988" v="3583"/>
      <pc:docMkLst>
        <pc:docMk/>
      </pc:docMkLst>
      <pc:sldChg chg="ord modTransition">
        <pc:chgData name="TORAL LÓPEZ, JOSE ANTONIO" userId="5f1a9313-e849-4950-b593-1b0d7749be1c" providerId="ADAL" clId="{7A284423-8094-4C92-89EC-39DFF4193275}" dt="2022-09-26T22:37:45.306" v="3581"/>
        <pc:sldMkLst>
          <pc:docMk/>
          <pc:sldMk cId="3947873506" sldId="256"/>
        </pc:sldMkLst>
      </pc:sldChg>
      <pc:sldChg chg="modTransition">
        <pc:chgData name="TORAL LÓPEZ, JOSE ANTONIO" userId="5f1a9313-e849-4950-b593-1b0d7749be1c" providerId="ADAL" clId="{7A284423-8094-4C92-89EC-39DFF4193275}" dt="2022-09-26T22:37:48.940" v="3582"/>
        <pc:sldMkLst>
          <pc:docMk/>
          <pc:sldMk cId="1585840851" sldId="257"/>
        </pc:sldMkLst>
      </pc:sldChg>
      <pc:sldChg chg="modSp del mod">
        <pc:chgData name="TORAL LÓPEZ, JOSE ANTONIO" userId="5f1a9313-e849-4950-b593-1b0d7749be1c" providerId="ADAL" clId="{7A284423-8094-4C92-89EC-39DFF4193275}" dt="2022-09-25T12:56:49.734" v="13" actId="47"/>
        <pc:sldMkLst>
          <pc:docMk/>
          <pc:sldMk cId="1450683564" sldId="259"/>
        </pc:sldMkLst>
        <pc:spChg chg="mod">
          <ac:chgData name="TORAL LÓPEZ, JOSE ANTONIO" userId="5f1a9313-e849-4950-b593-1b0d7749be1c" providerId="ADAL" clId="{7A284423-8094-4C92-89EC-39DFF4193275}" dt="2022-09-25T12:52:01.501" v="3" actId="20577"/>
          <ac:spMkLst>
            <pc:docMk/>
            <pc:sldMk cId="1450683564" sldId="259"/>
            <ac:spMk id="2" creationId="{5622A0EB-6F69-7F2D-E717-3259CD5D9EC9}"/>
          </ac:spMkLst>
        </pc:spChg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900577903" sldId="260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1500238827" sldId="261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729192829" sldId="262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1407828650" sldId="263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2858993404" sldId="264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3283207941" sldId="265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1598395807" sldId="266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3824678884" sldId="267"/>
        </pc:sldMkLst>
      </pc:sldChg>
      <pc:sldChg chg="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3316782519" sldId="268"/>
        </pc:sldMkLst>
      </pc:sldChg>
      <pc:sldChg chg="addSp delSp modSp mod 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1069598261" sldId="269"/>
        </pc:sldMkLst>
        <pc:spChg chg="mod">
          <ac:chgData name="TORAL LÓPEZ, JOSE ANTONIO" userId="5f1a9313-e849-4950-b593-1b0d7749be1c" providerId="ADAL" clId="{7A284423-8094-4C92-89EC-39DFF4193275}" dt="2022-09-25T21:47:04.667" v="883" actId="20577"/>
          <ac:spMkLst>
            <pc:docMk/>
            <pc:sldMk cId="1069598261" sldId="269"/>
            <ac:spMk id="3" creationId="{8256ED02-C204-F39F-E267-4B0911F566BF}"/>
          </ac:spMkLst>
        </pc:spChg>
        <pc:picChg chg="add del mod">
          <ac:chgData name="TORAL LÓPEZ, JOSE ANTONIO" userId="5f1a9313-e849-4950-b593-1b0d7749be1c" providerId="ADAL" clId="{7A284423-8094-4C92-89EC-39DFF4193275}" dt="2022-09-25T21:46:49.033" v="860" actId="478"/>
          <ac:picMkLst>
            <pc:docMk/>
            <pc:sldMk cId="1069598261" sldId="269"/>
            <ac:picMk id="5" creationId="{F142903F-5E8F-6266-0C1F-D5CE044CD9EB}"/>
          </ac:picMkLst>
        </pc:picChg>
        <pc:picChg chg="add mod">
          <ac:chgData name="TORAL LÓPEZ, JOSE ANTONIO" userId="5f1a9313-e849-4950-b593-1b0d7749be1c" providerId="ADAL" clId="{7A284423-8094-4C92-89EC-39DFF4193275}" dt="2022-09-25T21:46:54.172" v="865" actId="14100"/>
          <ac:picMkLst>
            <pc:docMk/>
            <pc:sldMk cId="1069598261" sldId="269"/>
            <ac:picMk id="7" creationId="{9AD7112E-BDAB-8831-E1DC-C22272B2E190}"/>
          </ac:picMkLst>
        </pc:picChg>
        <pc:picChg chg="del">
          <ac:chgData name="TORAL LÓPEZ, JOSE ANTONIO" userId="5f1a9313-e849-4950-b593-1b0d7749be1c" providerId="ADAL" clId="{7A284423-8094-4C92-89EC-39DFF4193275}" dt="2022-09-25T21:22:41.107" v="424" actId="478"/>
          <ac:picMkLst>
            <pc:docMk/>
            <pc:sldMk cId="1069598261" sldId="269"/>
            <ac:picMk id="9" creationId="{489C039D-27E1-BAF9-FD37-3BCB9117E9C9}"/>
          </ac:picMkLst>
        </pc:picChg>
      </pc:sldChg>
      <pc:sldChg chg="addSp modSp mod modTransition mod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1955071187" sldId="270"/>
        </pc:sldMkLst>
        <pc:picChg chg="add mod">
          <ac:chgData name="TORAL LÓPEZ, JOSE ANTONIO" userId="5f1a9313-e849-4950-b593-1b0d7749be1c" providerId="ADAL" clId="{7A284423-8094-4C92-89EC-39DFF4193275}" dt="2022-09-25T12:52:20.107" v="8" actId="1076"/>
          <ac:picMkLst>
            <pc:docMk/>
            <pc:sldMk cId="1955071187" sldId="270"/>
            <ac:picMk id="5" creationId="{6F35CAD0-A84E-7551-1360-AE5EF90D8415}"/>
          </ac:picMkLst>
        </pc:picChg>
      </pc:sldChg>
      <pc:sldChg chg="addSp delSp modSp add mod 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1473182732" sldId="271"/>
        </pc:sldMkLst>
        <pc:spChg chg="mod">
          <ac:chgData name="TORAL LÓPEZ, JOSE ANTONIO" userId="5f1a9313-e849-4950-b593-1b0d7749be1c" providerId="ADAL" clId="{7A284423-8094-4C92-89EC-39DFF4193275}" dt="2022-09-25T16:22:57.216" v="38" actId="20577"/>
          <ac:spMkLst>
            <pc:docMk/>
            <pc:sldMk cId="1473182732" sldId="271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1:29:41.242" v="2028" actId="20577"/>
          <ac:spMkLst>
            <pc:docMk/>
            <pc:sldMk cId="1473182732" sldId="271"/>
            <ac:spMk id="3" creationId="{8256ED02-C204-F39F-E267-4B0911F566BF}"/>
          </ac:spMkLst>
        </pc:spChg>
        <pc:spChg chg="mod">
          <ac:chgData name="TORAL LÓPEZ, JOSE ANTONIO" userId="5f1a9313-e849-4950-b593-1b0d7749be1c" providerId="ADAL" clId="{7A284423-8094-4C92-89EC-39DFF4193275}" dt="2022-09-25T17:06:44.181" v="239" actId="1076"/>
          <ac:spMkLst>
            <pc:docMk/>
            <pc:sldMk cId="1473182732" sldId="271"/>
            <ac:spMk id="8" creationId="{97CF04EF-7E78-51BF-FB89-7BAE6A183E66}"/>
          </ac:spMkLst>
        </pc:spChg>
        <pc:picChg chg="add mod">
          <ac:chgData name="TORAL LÓPEZ, JOSE ANTONIO" userId="5f1a9313-e849-4950-b593-1b0d7749be1c" providerId="ADAL" clId="{7A284423-8094-4C92-89EC-39DFF4193275}" dt="2022-09-25T17:19:55.942" v="263" actId="1076"/>
          <ac:picMkLst>
            <pc:docMk/>
            <pc:sldMk cId="1473182732" sldId="271"/>
            <ac:picMk id="5" creationId="{9B0BCA95-AC50-E93E-F40B-39C5478D3A92}"/>
          </ac:picMkLst>
        </pc:picChg>
        <pc:picChg chg="add mod ord">
          <ac:chgData name="TORAL LÓPEZ, JOSE ANTONIO" userId="5f1a9313-e849-4950-b593-1b0d7749be1c" providerId="ADAL" clId="{7A284423-8094-4C92-89EC-39DFF4193275}" dt="2022-09-25T17:19:51.987" v="261" actId="171"/>
          <ac:picMkLst>
            <pc:docMk/>
            <pc:sldMk cId="1473182732" sldId="271"/>
            <ac:picMk id="7" creationId="{A397102A-DF9E-B073-5D14-8B4EDA4A1E5E}"/>
          </ac:picMkLst>
        </pc:picChg>
        <pc:picChg chg="del">
          <ac:chgData name="TORAL LÓPEZ, JOSE ANTONIO" userId="5f1a9313-e849-4950-b593-1b0d7749be1c" providerId="ADAL" clId="{7A284423-8094-4C92-89EC-39DFF4193275}" dt="2022-09-25T17:04:43.936" v="236" actId="478"/>
          <ac:picMkLst>
            <pc:docMk/>
            <pc:sldMk cId="1473182732" sldId="271"/>
            <ac:picMk id="9" creationId="{489C039D-27E1-BAF9-FD37-3BCB9117E9C9}"/>
          </ac:picMkLst>
        </pc:picChg>
        <pc:picChg chg="add mod">
          <ac:chgData name="TORAL LÓPEZ, JOSE ANTONIO" userId="5f1a9313-e849-4950-b593-1b0d7749be1c" providerId="ADAL" clId="{7A284423-8094-4C92-89EC-39DFF4193275}" dt="2022-09-25T17:33:59.590" v="265" actId="1076"/>
          <ac:picMkLst>
            <pc:docMk/>
            <pc:sldMk cId="1473182732" sldId="271"/>
            <ac:picMk id="10" creationId="{B459E51C-E9FE-98B0-D68A-4E3B03A17750}"/>
          </ac:picMkLst>
        </pc:picChg>
        <pc:picChg chg="add del mod">
          <ac:chgData name="TORAL LÓPEZ, JOSE ANTONIO" userId="5f1a9313-e849-4950-b593-1b0d7749be1c" providerId="ADAL" clId="{7A284423-8094-4C92-89EC-39DFF4193275}" dt="2022-09-25T17:19:07.345" v="248" actId="478"/>
          <ac:picMkLst>
            <pc:docMk/>
            <pc:sldMk cId="1473182732" sldId="271"/>
            <ac:picMk id="1026" creationId="{B27CD36C-4609-39BB-0F44-47D8EEE4832E}"/>
          </ac:picMkLst>
        </pc:picChg>
      </pc:sldChg>
      <pc:sldChg chg="addSp delSp modSp add mod modTransition mod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3262065195" sldId="272"/>
        </pc:sldMkLst>
        <pc:spChg chg="mod">
          <ac:chgData name="TORAL LÓPEZ, JOSE ANTONIO" userId="5f1a9313-e849-4950-b593-1b0d7749be1c" providerId="ADAL" clId="{7A284423-8094-4C92-89EC-39DFF4193275}" dt="2022-09-25T17:40:40.120" v="287" actId="20577"/>
          <ac:spMkLst>
            <pc:docMk/>
            <pc:sldMk cId="3262065195" sldId="272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19:34:09.058" v="1109" actId="20577"/>
          <ac:spMkLst>
            <pc:docMk/>
            <pc:sldMk cId="3262065195" sldId="272"/>
            <ac:spMk id="3" creationId="{8256ED02-C204-F39F-E267-4B0911F566BF}"/>
          </ac:spMkLst>
        </pc:spChg>
        <pc:spChg chg="add mod">
          <ac:chgData name="TORAL LÓPEZ, JOSE ANTONIO" userId="5f1a9313-e849-4950-b593-1b0d7749be1c" providerId="ADAL" clId="{7A284423-8094-4C92-89EC-39DFF4193275}" dt="2022-09-26T19:33:33.747" v="1104" actId="1076"/>
          <ac:spMkLst>
            <pc:docMk/>
            <pc:sldMk cId="3262065195" sldId="272"/>
            <ac:spMk id="4" creationId="{CD75207C-F274-3C55-E96E-C063C3D6F39B}"/>
          </ac:spMkLst>
        </pc:spChg>
        <pc:spChg chg="mod">
          <ac:chgData name="TORAL LÓPEZ, JOSE ANTONIO" userId="5f1a9313-e849-4950-b593-1b0d7749be1c" providerId="ADAL" clId="{7A284423-8094-4C92-89EC-39DFF4193275}" dt="2022-09-26T19:33:25.506" v="1101" actId="1076"/>
          <ac:spMkLst>
            <pc:docMk/>
            <pc:sldMk cId="3262065195" sldId="272"/>
            <ac:spMk id="8" creationId="{97CF04EF-7E78-51BF-FB89-7BAE6A183E66}"/>
          </ac:spMkLst>
        </pc:spChg>
        <pc:spChg chg="add mod">
          <ac:chgData name="TORAL LÓPEZ, JOSE ANTONIO" userId="5f1a9313-e849-4950-b593-1b0d7749be1c" providerId="ADAL" clId="{7A284423-8094-4C92-89EC-39DFF4193275}" dt="2022-09-26T19:34:03.499" v="1107" actId="1076"/>
          <ac:spMkLst>
            <pc:docMk/>
            <pc:sldMk cId="3262065195" sldId="272"/>
            <ac:spMk id="11" creationId="{106F4265-3C78-3FCD-BD9B-0CF090D83BC0}"/>
          </ac:spMkLst>
        </pc:spChg>
        <pc:picChg chg="del">
          <ac:chgData name="TORAL LÓPEZ, JOSE ANTONIO" userId="5f1a9313-e849-4950-b593-1b0d7749be1c" providerId="ADAL" clId="{7A284423-8094-4C92-89EC-39DFF4193275}" dt="2022-09-25T17:40:57.007" v="304" actId="478"/>
          <ac:picMkLst>
            <pc:docMk/>
            <pc:sldMk cId="3262065195" sldId="272"/>
            <ac:picMk id="5" creationId="{9B0BCA95-AC50-E93E-F40B-39C5478D3A92}"/>
          </ac:picMkLst>
        </pc:picChg>
        <pc:picChg chg="add del">
          <ac:chgData name="TORAL LÓPEZ, JOSE ANTONIO" userId="5f1a9313-e849-4950-b593-1b0d7749be1c" providerId="ADAL" clId="{7A284423-8094-4C92-89EC-39DFF4193275}" dt="2022-09-26T19:30:20.627" v="1037" actId="22"/>
          <ac:picMkLst>
            <pc:docMk/>
            <pc:sldMk cId="3262065195" sldId="272"/>
            <ac:picMk id="6" creationId="{3B5ABFD3-2F0D-2E9B-F87D-2081357A6350}"/>
          </ac:picMkLst>
        </pc:picChg>
        <pc:picChg chg="del">
          <ac:chgData name="TORAL LÓPEZ, JOSE ANTONIO" userId="5f1a9313-e849-4950-b593-1b0d7749be1c" providerId="ADAL" clId="{7A284423-8094-4C92-89EC-39DFF4193275}" dt="2022-09-25T17:40:57.443" v="305" actId="478"/>
          <ac:picMkLst>
            <pc:docMk/>
            <pc:sldMk cId="3262065195" sldId="272"/>
            <ac:picMk id="7" creationId="{A397102A-DF9E-B073-5D14-8B4EDA4A1E5E}"/>
          </ac:picMkLst>
        </pc:picChg>
        <pc:picChg chg="add mod">
          <ac:chgData name="TORAL LÓPEZ, JOSE ANTONIO" userId="5f1a9313-e849-4950-b593-1b0d7749be1c" providerId="ADAL" clId="{7A284423-8094-4C92-89EC-39DFF4193275}" dt="2022-09-26T19:34:05.776" v="1108" actId="1076"/>
          <ac:picMkLst>
            <pc:docMk/>
            <pc:sldMk cId="3262065195" sldId="272"/>
            <ac:picMk id="9" creationId="{B3AA9AC2-FA80-9C31-D228-4F2423148273}"/>
          </ac:picMkLst>
        </pc:picChg>
        <pc:picChg chg="del">
          <ac:chgData name="TORAL LÓPEZ, JOSE ANTONIO" userId="5f1a9313-e849-4950-b593-1b0d7749be1c" providerId="ADAL" clId="{7A284423-8094-4C92-89EC-39DFF4193275}" dt="2022-09-25T17:40:56.137" v="303" actId="478"/>
          <ac:picMkLst>
            <pc:docMk/>
            <pc:sldMk cId="3262065195" sldId="272"/>
            <ac:picMk id="10" creationId="{B459E51C-E9FE-98B0-D68A-4E3B03A17750}"/>
          </ac:picMkLst>
        </pc:picChg>
        <pc:picChg chg="add del mod">
          <ac:chgData name="TORAL LÓPEZ, JOSE ANTONIO" userId="5f1a9313-e849-4950-b593-1b0d7749be1c" providerId="ADAL" clId="{7A284423-8094-4C92-89EC-39DFF4193275}" dt="2022-09-26T19:33:31.031" v="1103" actId="1076"/>
          <ac:picMkLst>
            <pc:docMk/>
            <pc:sldMk cId="3262065195" sldId="272"/>
            <ac:picMk id="2050" creationId="{F4B35A54-431D-8907-F069-2EA2C934F26A}"/>
          </ac:picMkLst>
        </pc:picChg>
      </pc:sldChg>
      <pc:sldChg chg="addSp delSp modSp add mod 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2683998643" sldId="273"/>
        </pc:sldMkLst>
        <pc:spChg chg="mod">
          <ac:chgData name="TORAL LÓPEZ, JOSE ANTONIO" userId="5f1a9313-e849-4950-b593-1b0d7749be1c" providerId="ADAL" clId="{7A284423-8094-4C92-89EC-39DFF4193275}" dt="2022-09-25T21:36:25.444" v="475" actId="20577"/>
          <ac:spMkLst>
            <pc:docMk/>
            <pc:sldMk cId="2683998643" sldId="273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5T21:49:06.907" v="970" actId="20577"/>
          <ac:spMkLst>
            <pc:docMk/>
            <pc:sldMk cId="2683998643" sldId="273"/>
            <ac:spMk id="3" creationId="{8256ED02-C204-F39F-E267-4B0911F566BF}"/>
          </ac:spMkLst>
        </pc:spChg>
        <pc:picChg chg="del">
          <ac:chgData name="TORAL LÓPEZ, JOSE ANTONIO" userId="5f1a9313-e849-4950-b593-1b0d7749be1c" providerId="ADAL" clId="{7A284423-8094-4C92-89EC-39DFF4193275}" dt="2022-09-25T21:36:56.930" v="476" actId="478"/>
          <ac:picMkLst>
            <pc:docMk/>
            <pc:sldMk cId="2683998643" sldId="273"/>
            <ac:picMk id="5" creationId="{F142903F-5E8F-6266-0C1F-D5CE044CD9EB}"/>
          </ac:picMkLst>
        </pc:picChg>
        <pc:picChg chg="add del mod">
          <ac:chgData name="TORAL LÓPEZ, JOSE ANTONIO" userId="5f1a9313-e849-4950-b593-1b0d7749be1c" providerId="ADAL" clId="{7A284423-8094-4C92-89EC-39DFF4193275}" dt="2022-09-25T21:45:37.521" v="855" actId="478"/>
          <ac:picMkLst>
            <pc:docMk/>
            <pc:sldMk cId="2683998643" sldId="273"/>
            <ac:picMk id="6" creationId="{E1EE9C5A-6C8D-C115-4205-95D94AB6038D}"/>
          </ac:picMkLst>
        </pc:picChg>
        <pc:picChg chg="add mod">
          <ac:chgData name="TORAL LÓPEZ, JOSE ANTONIO" userId="5f1a9313-e849-4950-b593-1b0d7749be1c" providerId="ADAL" clId="{7A284423-8094-4C92-89EC-39DFF4193275}" dt="2022-09-25T21:45:40.440" v="859" actId="1076"/>
          <ac:picMkLst>
            <pc:docMk/>
            <pc:sldMk cId="2683998643" sldId="273"/>
            <ac:picMk id="9" creationId="{71030E56-2C01-6CAA-888C-73DA6D1231EA}"/>
          </ac:picMkLst>
        </pc:picChg>
      </pc:sldChg>
      <pc:sldChg chg="addSp delSp modSp add mod ord modTransition delAnim mod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938641456" sldId="274"/>
        </pc:sldMkLst>
        <pc:spChg chg="mod">
          <ac:chgData name="TORAL LÓPEZ, JOSE ANTONIO" userId="5f1a9313-e849-4950-b593-1b0d7749be1c" providerId="ADAL" clId="{7A284423-8094-4C92-89EC-39DFF4193275}" dt="2022-09-26T19:34:46.131" v="1133" actId="20577"/>
          <ac:spMkLst>
            <pc:docMk/>
            <pc:sldMk cId="938641456" sldId="274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19:46:03.350" v="1367" actId="20577"/>
          <ac:spMkLst>
            <pc:docMk/>
            <pc:sldMk cId="938641456" sldId="274"/>
            <ac:spMk id="3" creationId="{8256ED02-C204-F39F-E267-4B0911F566BF}"/>
          </ac:spMkLst>
        </pc:spChg>
        <pc:spChg chg="add del mod">
          <ac:chgData name="TORAL LÓPEZ, JOSE ANTONIO" userId="5f1a9313-e849-4950-b593-1b0d7749be1c" providerId="ADAL" clId="{7A284423-8094-4C92-89EC-39DFF4193275}" dt="2022-09-26T19:59:35.365" v="1478" actId="478"/>
          <ac:spMkLst>
            <pc:docMk/>
            <pc:sldMk cId="938641456" sldId="274"/>
            <ac:spMk id="4" creationId="{34F90B56-A3BF-7D0B-19D5-8E9C280DC846}"/>
          </ac:spMkLst>
        </pc:spChg>
        <pc:spChg chg="add del mod">
          <ac:chgData name="TORAL LÓPEZ, JOSE ANTONIO" userId="5f1a9313-e849-4950-b593-1b0d7749be1c" providerId="ADAL" clId="{7A284423-8094-4C92-89EC-39DFF4193275}" dt="2022-09-26T19:56:09.762" v="1459" actId="478"/>
          <ac:spMkLst>
            <pc:docMk/>
            <pc:sldMk cId="938641456" sldId="274"/>
            <ac:spMk id="6" creationId="{02728143-9941-0FB4-488A-345227230A4A}"/>
          </ac:spMkLst>
        </pc:spChg>
        <pc:spChg chg="mod">
          <ac:chgData name="TORAL LÓPEZ, JOSE ANTONIO" userId="5f1a9313-e849-4950-b593-1b0d7749be1c" providerId="ADAL" clId="{7A284423-8094-4C92-89EC-39DFF4193275}" dt="2022-09-26T19:56:04.349" v="1456" actId="1076"/>
          <ac:spMkLst>
            <pc:docMk/>
            <pc:sldMk cId="938641456" sldId="274"/>
            <ac:spMk id="8" creationId="{97CF04EF-7E78-51BF-FB89-7BAE6A183E66}"/>
          </ac:spMkLst>
        </pc:spChg>
        <pc:spChg chg="add del mod">
          <ac:chgData name="TORAL LÓPEZ, JOSE ANTONIO" userId="5f1a9313-e849-4950-b593-1b0d7749be1c" providerId="ADAL" clId="{7A284423-8094-4C92-89EC-39DFF4193275}" dt="2022-09-26T19:55:19.131" v="1450"/>
          <ac:spMkLst>
            <pc:docMk/>
            <pc:sldMk cId="938641456" sldId="274"/>
            <ac:spMk id="9" creationId="{FEA06DAE-F5AE-CB94-580F-09CE9E0A129D}"/>
          </ac:spMkLst>
        </pc:spChg>
        <pc:spChg chg="add mod">
          <ac:chgData name="TORAL LÓPEZ, JOSE ANTONIO" userId="5f1a9313-e849-4950-b593-1b0d7749be1c" providerId="ADAL" clId="{7A284423-8094-4C92-89EC-39DFF4193275}" dt="2022-09-26T19:57:23.920" v="1464" actId="571"/>
          <ac:spMkLst>
            <pc:docMk/>
            <pc:sldMk cId="938641456" sldId="274"/>
            <ac:spMk id="11" creationId="{4DBF99D2-D05D-F427-B086-084EB3B92045}"/>
          </ac:spMkLst>
        </pc:spChg>
        <pc:picChg chg="del">
          <ac:chgData name="TORAL LÓPEZ, JOSE ANTONIO" userId="5f1a9313-e849-4950-b593-1b0d7749be1c" providerId="ADAL" clId="{7A284423-8094-4C92-89EC-39DFF4193275}" dt="2022-09-26T19:45:27.444" v="1265" actId="478"/>
          <ac:picMkLst>
            <pc:docMk/>
            <pc:sldMk cId="938641456" sldId="274"/>
            <ac:picMk id="5" creationId="{9B0BCA95-AC50-E93E-F40B-39C5478D3A92}"/>
          </ac:picMkLst>
        </pc:picChg>
        <pc:picChg chg="del">
          <ac:chgData name="TORAL LÓPEZ, JOSE ANTONIO" userId="5f1a9313-e849-4950-b593-1b0d7749be1c" providerId="ADAL" clId="{7A284423-8094-4C92-89EC-39DFF4193275}" dt="2022-09-26T19:45:28.086" v="1266" actId="478"/>
          <ac:picMkLst>
            <pc:docMk/>
            <pc:sldMk cId="938641456" sldId="274"/>
            <ac:picMk id="7" creationId="{A397102A-DF9E-B073-5D14-8B4EDA4A1E5E}"/>
          </ac:picMkLst>
        </pc:picChg>
        <pc:picChg chg="del">
          <ac:chgData name="TORAL LÓPEZ, JOSE ANTONIO" userId="5f1a9313-e849-4950-b593-1b0d7749be1c" providerId="ADAL" clId="{7A284423-8094-4C92-89EC-39DFF4193275}" dt="2022-09-26T19:45:26.818" v="1264" actId="478"/>
          <ac:picMkLst>
            <pc:docMk/>
            <pc:sldMk cId="938641456" sldId="274"/>
            <ac:picMk id="10" creationId="{B459E51C-E9FE-98B0-D68A-4E3B03A17750}"/>
          </ac:picMkLst>
        </pc:picChg>
        <pc:picChg chg="add mod">
          <ac:chgData name="TORAL LÓPEZ, JOSE ANTONIO" userId="5f1a9313-e849-4950-b593-1b0d7749be1c" providerId="ADAL" clId="{7A284423-8094-4C92-89EC-39DFF4193275}" dt="2022-09-26T19:57:23.920" v="1464" actId="571"/>
          <ac:picMkLst>
            <pc:docMk/>
            <pc:sldMk cId="938641456" sldId="274"/>
            <ac:picMk id="12" creationId="{984A723D-20E2-46A0-9C85-52ED9B4CB543}"/>
          </ac:picMkLst>
        </pc:picChg>
        <pc:picChg chg="add del mod">
          <ac:chgData name="TORAL LÓPEZ, JOSE ANTONIO" userId="5f1a9313-e849-4950-b593-1b0d7749be1c" providerId="ADAL" clId="{7A284423-8094-4C92-89EC-39DFF4193275}" dt="2022-09-26T19:58:17.117" v="1472" actId="478"/>
          <ac:picMkLst>
            <pc:docMk/>
            <pc:sldMk cId="938641456" sldId="274"/>
            <ac:picMk id="14" creationId="{2871777F-73F4-77D2-3889-1ED7FE7581D0}"/>
          </ac:picMkLst>
        </pc:picChg>
        <pc:picChg chg="add mod">
          <ac:chgData name="TORAL LÓPEZ, JOSE ANTONIO" userId="5f1a9313-e849-4950-b593-1b0d7749be1c" providerId="ADAL" clId="{7A284423-8094-4C92-89EC-39DFF4193275}" dt="2022-09-26T20:02:54.191" v="1510" actId="1076"/>
          <ac:picMkLst>
            <pc:docMk/>
            <pc:sldMk cId="938641456" sldId="274"/>
            <ac:picMk id="15" creationId="{002005C4-EDE4-2874-886F-3FE85530A2AC}"/>
          </ac:picMkLst>
        </pc:picChg>
        <pc:picChg chg="add mod">
          <ac:chgData name="TORAL LÓPEZ, JOSE ANTONIO" userId="5f1a9313-e849-4950-b593-1b0d7749be1c" providerId="ADAL" clId="{7A284423-8094-4C92-89EC-39DFF4193275}" dt="2022-09-26T20:00:18.244" v="1483" actId="1440"/>
          <ac:picMkLst>
            <pc:docMk/>
            <pc:sldMk cId="938641456" sldId="274"/>
            <ac:picMk id="1026" creationId="{1BFD6A91-AA3D-5E05-C618-C095E1E7FB0A}"/>
          </ac:picMkLst>
        </pc:picChg>
        <pc:picChg chg="add mod">
          <ac:chgData name="TORAL LÓPEZ, JOSE ANTONIO" userId="5f1a9313-e849-4950-b593-1b0d7749be1c" providerId="ADAL" clId="{7A284423-8094-4C92-89EC-39DFF4193275}" dt="2022-09-26T20:02:39.049" v="1506" actId="1076"/>
          <ac:picMkLst>
            <pc:docMk/>
            <pc:sldMk cId="938641456" sldId="274"/>
            <ac:picMk id="1028" creationId="{8E2A4590-7C44-18D6-0C26-146603AD6388}"/>
          </ac:picMkLst>
        </pc:picChg>
        <pc:picChg chg="add del mod">
          <ac:chgData name="TORAL LÓPEZ, JOSE ANTONIO" userId="5f1a9313-e849-4950-b593-1b0d7749be1c" providerId="ADAL" clId="{7A284423-8094-4C92-89EC-39DFF4193275}" dt="2022-09-26T19:59:34.704" v="1477" actId="478"/>
          <ac:picMkLst>
            <pc:docMk/>
            <pc:sldMk cId="938641456" sldId="274"/>
            <ac:picMk id="1030" creationId="{47E30918-5DCF-6C3C-D3F9-BC3CFF7BE858}"/>
          </ac:picMkLst>
        </pc:picChg>
        <pc:picChg chg="add del mod">
          <ac:chgData name="TORAL LÓPEZ, JOSE ANTONIO" userId="5f1a9313-e849-4950-b593-1b0d7749be1c" providerId="ADAL" clId="{7A284423-8094-4C92-89EC-39DFF4193275}" dt="2022-09-26T20:02:48.675" v="1508" actId="1440"/>
          <ac:picMkLst>
            <pc:docMk/>
            <pc:sldMk cId="938641456" sldId="274"/>
            <ac:picMk id="1032" creationId="{6235DEBA-0951-9604-FE37-5AA04316D089}"/>
          </ac:picMkLst>
        </pc:picChg>
        <pc:picChg chg="add del mod">
          <ac:chgData name="TORAL LÓPEZ, JOSE ANTONIO" userId="5f1a9313-e849-4950-b593-1b0d7749be1c" providerId="ADAL" clId="{7A284423-8094-4C92-89EC-39DFF4193275}" dt="2022-09-26T19:57:40.258" v="1466" actId="478"/>
          <ac:picMkLst>
            <pc:docMk/>
            <pc:sldMk cId="938641456" sldId="274"/>
            <ac:picMk id="1034" creationId="{79C980C7-CF28-69E1-EDE3-C9114A80E2FB}"/>
          </ac:picMkLst>
        </pc:picChg>
      </pc:sldChg>
      <pc:sldChg chg="addSp delSp modSp add mod ord modTransition mod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1239256178" sldId="275"/>
        </pc:sldMkLst>
        <pc:spChg chg="mod">
          <ac:chgData name="TORAL LÓPEZ, JOSE ANTONIO" userId="5f1a9313-e849-4950-b593-1b0d7749be1c" providerId="ADAL" clId="{7A284423-8094-4C92-89EC-39DFF4193275}" dt="2022-09-26T21:12:56.031" v="1532" actId="20577"/>
          <ac:spMkLst>
            <pc:docMk/>
            <pc:sldMk cId="1239256178" sldId="275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1:36:37.507" v="2412" actId="20577"/>
          <ac:spMkLst>
            <pc:docMk/>
            <pc:sldMk cId="1239256178" sldId="275"/>
            <ac:spMk id="3" creationId="{8256ED02-C204-F39F-E267-4B0911F566BF}"/>
          </ac:spMkLst>
        </pc:spChg>
        <pc:picChg chg="del">
          <ac:chgData name="TORAL LÓPEZ, JOSE ANTONIO" userId="5f1a9313-e849-4950-b593-1b0d7749be1c" providerId="ADAL" clId="{7A284423-8094-4C92-89EC-39DFF4193275}" dt="2022-09-26T21:13:45.788" v="1541" actId="478"/>
          <ac:picMkLst>
            <pc:docMk/>
            <pc:sldMk cId="1239256178" sldId="275"/>
            <ac:picMk id="9" creationId="{71030E56-2C01-6CAA-888C-73DA6D1231EA}"/>
          </ac:picMkLst>
        </pc:picChg>
        <pc:picChg chg="add mod">
          <ac:chgData name="TORAL LÓPEZ, JOSE ANTONIO" userId="5f1a9313-e849-4950-b593-1b0d7749be1c" providerId="ADAL" clId="{7A284423-8094-4C92-89EC-39DFF4193275}" dt="2022-09-26T21:20:31.139" v="1787" actId="1440"/>
          <ac:picMkLst>
            <pc:docMk/>
            <pc:sldMk cId="1239256178" sldId="275"/>
            <ac:picMk id="2050" creationId="{B459EEC8-DA10-80CB-EB60-216E30762488}"/>
          </ac:picMkLst>
        </pc:picChg>
        <pc:picChg chg="add mod">
          <ac:chgData name="TORAL LÓPEZ, JOSE ANTONIO" userId="5f1a9313-e849-4950-b593-1b0d7749be1c" providerId="ADAL" clId="{7A284423-8094-4C92-89EC-39DFF4193275}" dt="2022-09-26T21:20:31.139" v="1787" actId="1440"/>
          <ac:picMkLst>
            <pc:docMk/>
            <pc:sldMk cId="1239256178" sldId="275"/>
            <ac:picMk id="2052" creationId="{AC7ACB2B-F691-1C34-38E9-5A8700070F95}"/>
          </ac:picMkLst>
        </pc:picChg>
      </pc:sldChg>
      <pc:sldChg chg="addSp modSp new mod 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2767461414" sldId="276"/>
        </pc:sldMkLst>
        <pc:spChg chg="add mod">
          <ac:chgData name="TORAL LÓPEZ, JOSE ANTONIO" userId="5f1a9313-e849-4950-b593-1b0d7749be1c" providerId="ADAL" clId="{7A284423-8094-4C92-89EC-39DFF4193275}" dt="2022-09-26T22:36:56.037" v="3577" actId="1076"/>
          <ac:spMkLst>
            <pc:docMk/>
            <pc:sldMk cId="2767461414" sldId="276"/>
            <ac:spMk id="4" creationId="{2F412B9D-5795-A2D4-328A-86F47E97FB66}"/>
          </ac:spMkLst>
        </pc:spChg>
        <pc:picChg chg="add">
          <ac:chgData name="TORAL LÓPEZ, JOSE ANTONIO" userId="5f1a9313-e849-4950-b593-1b0d7749be1c" providerId="ADAL" clId="{7A284423-8094-4C92-89EC-39DFF4193275}" dt="2022-09-26T22:34:03.693" v="3430"/>
          <ac:picMkLst>
            <pc:docMk/>
            <pc:sldMk cId="2767461414" sldId="276"/>
            <ac:picMk id="7170" creationId="{9BCC4420-0D93-E4AC-7FCC-52345867ABE7}"/>
          </ac:picMkLst>
        </pc:picChg>
      </pc:sldChg>
      <pc:sldChg chg="addSp delSp modSp add mod modTransition del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3199446100" sldId="277"/>
        </pc:sldMkLst>
        <pc:spChg chg="mod">
          <ac:chgData name="TORAL LÓPEZ, JOSE ANTONIO" userId="5f1a9313-e849-4950-b593-1b0d7749be1c" providerId="ADAL" clId="{7A284423-8094-4C92-89EC-39DFF4193275}" dt="2022-09-26T21:24:44.164" v="1806" actId="20577"/>
          <ac:spMkLst>
            <pc:docMk/>
            <pc:sldMk cId="3199446100" sldId="277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1:38:10.604" v="2515" actId="20577"/>
          <ac:spMkLst>
            <pc:docMk/>
            <pc:sldMk cId="3199446100" sldId="277"/>
            <ac:spMk id="3" creationId="{8256ED02-C204-F39F-E267-4B0911F566BF}"/>
          </ac:spMkLst>
        </pc:spChg>
        <pc:picChg chg="del">
          <ac:chgData name="TORAL LÓPEZ, JOSE ANTONIO" userId="5f1a9313-e849-4950-b593-1b0d7749be1c" providerId="ADAL" clId="{7A284423-8094-4C92-89EC-39DFF4193275}" dt="2022-09-26T21:34:44.931" v="2384" actId="478"/>
          <ac:picMkLst>
            <pc:docMk/>
            <pc:sldMk cId="3199446100" sldId="277"/>
            <ac:picMk id="2050" creationId="{B459EEC8-DA10-80CB-EB60-216E30762488}"/>
          </ac:picMkLst>
        </pc:picChg>
        <pc:picChg chg="del">
          <ac:chgData name="TORAL LÓPEZ, JOSE ANTONIO" userId="5f1a9313-e849-4950-b593-1b0d7749be1c" providerId="ADAL" clId="{7A284423-8094-4C92-89EC-39DFF4193275}" dt="2022-09-26T21:34:43.606" v="2383" actId="478"/>
          <ac:picMkLst>
            <pc:docMk/>
            <pc:sldMk cId="3199446100" sldId="277"/>
            <ac:picMk id="2052" creationId="{AC7ACB2B-F691-1C34-38E9-5A8700070F95}"/>
          </ac:picMkLst>
        </pc:picChg>
        <pc:picChg chg="add mod">
          <ac:chgData name="TORAL LÓPEZ, JOSE ANTONIO" userId="5f1a9313-e849-4950-b593-1b0d7749be1c" providerId="ADAL" clId="{7A284423-8094-4C92-89EC-39DFF4193275}" dt="2022-09-26T21:43:50.143" v="2523" actId="1440"/>
          <ac:picMkLst>
            <pc:docMk/>
            <pc:sldMk cId="3199446100" sldId="277"/>
            <ac:picMk id="3074" creationId="{9E4B8FB8-8EAA-BB1D-5EA9-E6DFE9723104}"/>
          </ac:picMkLst>
        </pc:picChg>
      </pc:sldChg>
      <pc:sldChg chg="addSp delSp modSp add mod 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651217089" sldId="278"/>
        </pc:sldMkLst>
        <pc:spChg chg="mod">
          <ac:chgData name="TORAL LÓPEZ, JOSE ANTONIO" userId="5f1a9313-e849-4950-b593-1b0d7749be1c" providerId="ADAL" clId="{7A284423-8094-4C92-89EC-39DFF4193275}" dt="2022-09-26T21:44:04.093" v="2546" actId="20577"/>
          <ac:spMkLst>
            <pc:docMk/>
            <pc:sldMk cId="651217089" sldId="278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1:46:04.930" v="2713" actId="27636"/>
          <ac:spMkLst>
            <pc:docMk/>
            <pc:sldMk cId="651217089" sldId="278"/>
            <ac:spMk id="3" creationId="{8256ED02-C204-F39F-E267-4B0911F566BF}"/>
          </ac:spMkLst>
        </pc:spChg>
        <pc:picChg chg="del">
          <ac:chgData name="TORAL LÓPEZ, JOSE ANTONIO" userId="5f1a9313-e849-4950-b593-1b0d7749be1c" providerId="ADAL" clId="{7A284423-8094-4C92-89EC-39DFF4193275}" dt="2022-09-26T21:50:53.397" v="2714" actId="478"/>
          <ac:picMkLst>
            <pc:docMk/>
            <pc:sldMk cId="651217089" sldId="278"/>
            <ac:picMk id="3074" creationId="{9E4B8FB8-8EAA-BB1D-5EA9-E6DFE9723104}"/>
          </ac:picMkLst>
        </pc:picChg>
        <pc:picChg chg="add mod">
          <ac:chgData name="TORAL LÓPEZ, JOSE ANTONIO" userId="5f1a9313-e849-4950-b593-1b0d7749be1c" providerId="ADAL" clId="{7A284423-8094-4C92-89EC-39DFF4193275}" dt="2022-09-26T21:51:09.804" v="2721" actId="1440"/>
          <ac:picMkLst>
            <pc:docMk/>
            <pc:sldMk cId="651217089" sldId="278"/>
            <ac:picMk id="4098" creationId="{1612175D-66CB-247C-56DC-435E6799F1BC}"/>
          </ac:picMkLst>
        </pc:picChg>
      </pc:sldChg>
      <pc:sldChg chg="addSp delSp modSp add mod modTransition">
        <pc:chgData name="TORAL LÓPEZ, JOSE ANTONIO" userId="5f1a9313-e849-4950-b593-1b0d7749be1c" providerId="ADAL" clId="{7A284423-8094-4C92-89EC-39DFF4193275}" dt="2022-09-26T22:38:14.988" v="3583"/>
        <pc:sldMkLst>
          <pc:docMk/>
          <pc:sldMk cId="360538940" sldId="279"/>
        </pc:sldMkLst>
        <pc:spChg chg="mod">
          <ac:chgData name="TORAL LÓPEZ, JOSE ANTONIO" userId="5f1a9313-e849-4950-b593-1b0d7749be1c" providerId="ADAL" clId="{7A284423-8094-4C92-89EC-39DFF4193275}" dt="2022-09-26T21:51:30.364" v="2748" actId="20577"/>
          <ac:spMkLst>
            <pc:docMk/>
            <pc:sldMk cId="360538940" sldId="279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1:52:48.897" v="2872" actId="20577"/>
          <ac:spMkLst>
            <pc:docMk/>
            <pc:sldMk cId="360538940" sldId="279"/>
            <ac:spMk id="3" creationId="{8256ED02-C204-F39F-E267-4B0911F566BF}"/>
          </ac:spMkLst>
        </pc:spChg>
        <pc:picChg chg="del">
          <ac:chgData name="TORAL LÓPEZ, JOSE ANTONIO" userId="5f1a9313-e849-4950-b593-1b0d7749be1c" providerId="ADAL" clId="{7A284423-8094-4C92-89EC-39DFF4193275}" dt="2022-09-26T21:53:41.129" v="2873" actId="478"/>
          <ac:picMkLst>
            <pc:docMk/>
            <pc:sldMk cId="360538940" sldId="279"/>
            <ac:picMk id="4098" creationId="{1612175D-66CB-247C-56DC-435E6799F1BC}"/>
          </ac:picMkLst>
        </pc:picChg>
        <pc:picChg chg="add mod">
          <ac:chgData name="TORAL LÓPEZ, JOSE ANTONIO" userId="5f1a9313-e849-4950-b593-1b0d7749be1c" providerId="ADAL" clId="{7A284423-8094-4C92-89EC-39DFF4193275}" dt="2022-09-26T21:53:45.363" v="2876" actId="1440"/>
          <ac:picMkLst>
            <pc:docMk/>
            <pc:sldMk cId="360538940" sldId="279"/>
            <ac:picMk id="5122" creationId="{ADA2905E-7CCD-233B-8BFC-5F9F8263EC10}"/>
          </ac:picMkLst>
        </pc:picChg>
      </pc:sldChg>
      <pc:sldChg chg="addSp delSp modSp add mod modTransition mod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2119263717" sldId="280"/>
        </pc:sldMkLst>
        <pc:spChg chg="mod">
          <ac:chgData name="TORAL LÓPEZ, JOSE ANTONIO" userId="5f1a9313-e849-4950-b593-1b0d7749be1c" providerId="ADAL" clId="{7A284423-8094-4C92-89EC-39DFF4193275}" dt="2022-09-26T21:54:06.372" v="2902" actId="20577"/>
          <ac:spMkLst>
            <pc:docMk/>
            <pc:sldMk cId="2119263717" sldId="280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2:15:02.646" v="3275" actId="14100"/>
          <ac:spMkLst>
            <pc:docMk/>
            <pc:sldMk cId="2119263717" sldId="280"/>
            <ac:spMk id="3" creationId="{8256ED02-C204-F39F-E267-4B0911F566BF}"/>
          </ac:spMkLst>
        </pc:spChg>
        <pc:spChg chg="add del">
          <ac:chgData name="TORAL LÓPEZ, JOSE ANTONIO" userId="5f1a9313-e849-4950-b593-1b0d7749be1c" providerId="ADAL" clId="{7A284423-8094-4C92-89EC-39DFF4193275}" dt="2022-09-26T21:59:31.823" v="2937" actId="22"/>
          <ac:spMkLst>
            <pc:docMk/>
            <pc:sldMk cId="2119263717" sldId="280"/>
            <ac:spMk id="5" creationId="{2B71DA0E-487D-DAF3-731C-2C0ADAB70B73}"/>
          </ac:spMkLst>
        </pc:spChg>
        <pc:spChg chg="mod">
          <ac:chgData name="TORAL LÓPEZ, JOSE ANTONIO" userId="5f1a9313-e849-4950-b593-1b0d7749be1c" providerId="ADAL" clId="{7A284423-8094-4C92-89EC-39DFF4193275}" dt="2022-09-26T22:23:24.069" v="3303" actId="1076"/>
          <ac:spMkLst>
            <pc:docMk/>
            <pc:sldMk cId="2119263717" sldId="280"/>
            <ac:spMk id="8" creationId="{97CF04EF-7E78-51BF-FB89-7BAE6A183E66}"/>
          </ac:spMkLst>
        </pc:spChg>
        <pc:picChg chg="add mod">
          <ac:chgData name="TORAL LÓPEZ, JOSE ANTONIO" userId="5f1a9313-e849-4950-b593-1b0d7749be1c" providerId="ADAL" clId="{7A284423-8094-4C92-89EC-39DFF4193275}" dt="2022-09-26T22:00:21.946" v="2941" actId="14100"/>
          <ac:picMkLst>
            <pc:docMk/>
            <pc:sldMk cId="2119263717" sldId="280"/>
            <ac:picMk id="6" creationId="{950FEB5C-9C81-B5BD-8B02-82EB53C6FF7B}"/>
          </ac:picMkLst>
        </pc:picChg>
        <pc:picChg chg="add mod">
          <ac:chgData name="TORAL LÓPEZ, JOSE ANTONIO" userId="5f1a9313-e849-4950-b593-1b0d7749be1c" providerId="ADAL" clId="{7A284423-8094-4C92-89EC-39DFF4193275}" dt="2022-09-26T22:23:26.220" v="3304" actId="1076"/>
          <ac:picMkLst>
            <pc:docMk/>
            <pc:sldMk cId="2119263717" sldId="280"/>
            <ac:picMk id="7" creationId="{1CF6ACF1-6894-7E10-6A12-CA2DCDAD2390}"/>
          </ac:picMkLst>
        </pc:picChg>
        <pc:picChg chg="del">
          <ac:chgData name="TORAL LÓPEZ, JOSE ANTONIO" userId="5f1a9313-e849-4950-b593-1b0d7749be1c" providerId="ADAL" clId="{7A284423-8094-4C92-89EC-39DFF4193275}" dt="2022-09-26T21:59:30.493" v="2935" actId="478"/>
          <ac:picMkLst>
            <pc:docMk/>
            <pc:sldMk cId="2119263717" sldId="280"/>
            <ac:picMk id="5122" creationId="{ADA2905E-7CCD-233B-8BFC-5F9F8263EC10}"/>
          </ac:picMkLst>
        </pc:picChg>
        <pc:picChg chg="add del">
          <ac:chgData name="TORAL LÓPEZ, JOSE ANTONIO" userId="5f1a9313-e849-4950-b593-1b0d7749be1c" providerId="ADAL" clId="{7A284423-8094-4C92-89EC-39DFF4193275}" dt="2022-09-26T22:05:06.043" v="3001"/>
          <ac:picMkLst>
            <pc:docMk/>
            <pc:sldMk cId="2119263717" sldId="280"/>
            <ac:picMk id="6146" creationId="{3E2C5D6C-3B9A-4F15-848A-2E2D026E7F18}"/>
          </ac:picMkLst>
        </pc:picChg>
        <pc:picChg chg="add mod">
          <ac:chgData name="TORAL LÓPEZ, JOSE ANTONIO" userId="5f1a9313-e849-4950-b593-1b0d7749be1c" providerId="ADAL" clId="{7A284423-8094-4C92-89EC-39DFF4193275}" dt="2022-09-26T22:23:13.055" v="3298" actId="1076"/>
          <ac:picMkLst>
            <pc:docMk/>
            <pc:sldMk cId="2119263717" sldId="280"/>
            <ac:picMk id="6148" creationId="{AE08FADF-0950-C213-8E0F-031043E3E83A}"/>
          </ac:picMkLst>
        </pc:picChg>
        <pc:picChg chg="add mod">
          <ac:chgData name="TORAL LÓPEZ, JOSE ANTONIO" userId="5f1a9313-e849-4950-b593-1b0d7749be1c" providerId="ADAL" clId="{7A284423-8094-4C92-89EC-39DFF4193275}" dt="2022-09-26T22:24:15.505" v="3311" actId="1076"/>
          <ac:picMkLst>
            <pc:docMk/>
            <pc:sldMk cId="2119263717" sldId="280"/>
            <ac:picMk id="6150" creationId="{DAF2C389-B9B7-9D9D-1113-FEBB103E6923}"/>
          </ac:picMkLst>
        </pc:picChg>
        <pc:picChg chg="add mod">
          <ac:chgData name="TORAL LÓPEZ, JOSE ANTONIO" userId="5f1a9313-e849-4950-b593-1b0d7749be1c" providerId="ADAL" clId="{7A284423-8094-4C92-89EC-39DFF4193275}" dt="2022-09-26T22:24:20.219" v="3313" actId="1076"/>
          <ac:picMkLst>
            <pc:docMk/>
            <pc:sldMk cId="2119263717" sldId="280"/>
            <ac:picMk id="6152" creationId="{A39E7F6A-825A-D153-F3B0-6529D5C05756}"/>
          </ac:picMkLst>
        </pc:picChg>
        <pc:picChg chg="add mod">
          <ac:chgData name="TORAL LÓPEZ, JOSE ANTONIO" userId="5f1a9313-e849-4950-b593-1b0d7749be1c" providerId="ADAL" clId="{7A284423-8094-4C92-89EC-39DFF4193275}" dt="2022-09-26T22:24:17.957" v="3312" actId="1076"/>
          <ac:picMkLst>
            <pc:docMk/>
            <pc:sldMk cId="2119263717" sldId="280"/>
            <ac:picMk id="6154" creationId="{66D32E29-2678-AE2D-2DAF-022C70FAA262}"/>
          </ac:picMkLst>
        </pc:picChg>
      </pc:sldChg>
      <pc:sldChg chg="delSp modSp add mod modTransition modAnim">
        <pc:chgData name="TORAL LÓPEZ, JOSE ANTONIO" userId="5f1a9313-e849-4950-b593-1b0d7749be1c" providerId="ADAL" clId="{7A284423-8094-4C92-89EC-39DFF4193275}" dt="2022-09-26T22:38:14.988" v="3583"/>
        <pc:sldMkLst>
          <pc:docMk/>
          <pc:sldMk cId="2539316458" sldId="281"/>
        </pc:sldMkLst>
        <pc:spChg chg="mod">
          <ac:chgData name="TORAL LÓPEZ, JOSE ANTONIO" userId="5f1a9313-e849-4950-b593-1b0d7749be1c" providerId="ADAL" clId="{7A284423-8094-4C92-89EC-39DFF4193275}" dt="2022-09-26T22:24:37.522" v="3330" actId="5793"/>
          <ac:spMkLst>
            <pc:docMk/>
            <pc:sldMk cId="2539316458" sldId="281"/>
            <ac:spMk id="2" creationId="{A7D18982-B1B5-9688-2476-E6F249468B86}"/>
          </ac:spMkLst>
        </pc:spChg>
        <pc:spChg chg="mod">
          <ac:chgData name="TORAL LÓPEZ, JOSE ANTONIO" userId="5f1a9313-e849-4950-b593-1b0d7749be1c" providerId="ADAL" clId="{7A284423-8094-4C92-89EC-39DFF4193275}" dt="2022-09-26T22:28:23.995" v="3409" actId="5793"/>
          <ac:spMkLst>
            <pc:docMk/>
            <pc:sldMk cId="2539316458" sldId="281"/>
            <ac:spMk id="3" creationId="{8256ED02-C204-F39F-E267-4B0911F566BF}"/>
          </ac:spMkLst>
        </pc:spChg>
        <pc:spChg chg="del mod">
          <ac:chgData name="TORAL LÓPEZ, JOSE ANTONIO" userId="5f1a9313-e849-4950-b593-1b0d7749be1c" providerId="ADAL" clId="{7A284423-8094-4C92-89EC-39DFF4193275}" dt="2022-09-26T22:26:10.013" v="3395" actId="478"/>
          <ac:spMkLst>
            <pc:docMk/>
            <pc:sldMk cId="2539316458" sldId="281"/>
            <ac:spMk id="8" creationId="{97CF04EF-7E78-51BF-FB89-7BAE6A183E66}"/>
          </ac:spMkLst>
        </pc:spChg>
        <pc:picChg chg="del">
          <ac:chgData name="TORAL LÓPEZ, JOSE ANTONIO" userId="5f1a9313-e849-4950-b593-1b0d7749be1c" providerId="ADAL" clId="{7A284423-8094-4C92-89EC-39DFF4193275}" dt="2022-09-26T22:26:11.837" v="3396" actId="478"/>
          <ac:picMkLst>
            <pc:docMk/>
            <pc:sldMk cId="2539316458" sldId="281"/>
            <ac:picMk id="6" creationId="{950FEB5C-9C81-B5BD-8B02-82EB53C6FF7B}"/>
          </ac:picMkLst>
        </pc:picChg>
        <pc:picChg chg="del">
          <ac:chgData name="TORAL LÓPEZ, JOSE ANTONIO" userId="5f1a9313-e849-4950-b593-1b0d7749be1c" providerId="ADAL" clId="{7A284423-8094-4C92-89EC-39DFF4193275}" dt="2022-09-26T22:26:11.837" v="3396" actId="478"/>
          <ac:picMkLst>
            <pc:docMk/>
            <pc:sldMk cId="2539316458" sldId="281"/>
            <ac:picMk id="7" creationId="{1CF6ACF1-6894-7E10-6A12-CA2DCDAD2390}"/>
          </ac:picMkLst>
        </pc:picChg>
        <pc:picChg chg="del">
          <ac:chgData name="TORAL LÓPEZ, JOSE ANTONIO" userId="5f1a9313-e849-4950-b593-1b0d7749be1c" providerId="ADAL" clId="{7A284423-8094-4C92-89EC-39DFF4193275}" dt="2022-09-26T22:26:11.837" v="3396" actId="478"/>
          <ac:picMkLst>
            <pc:docMk/>
            <pc:sldMk cId="2539316458" sldId="281"/>
            <ac:picMk id="6148" creationId="{AE08FADF-0950-C213-8E0F-031043E3E83A}"/>
          </ac:picMkLst>
        </pc:picChg>
        <pc:picChg chg="del">
          <ac:chgData name="TORAL LÓPEZ, JOSE ANTONIO" userId="5f1a9313-e849-4950-b593-1b0d7749be1c" providerId="ADAL" clId="{7A284423-8094-4C92-89EC-39DFF4193275}" dt="2022-09-26T22:26:11.837" v="3396" actId="478"/>
          <ac:picMkLst>
            <pc:docMk/>
            <pc:sldMk cId="2539316458" sldId="281"/>
            <ac:picMk id="6150" creationId="{DAF2C389-B9B7-9D9D-1113-FEBB103E6923}"/>
          </ac:picMkLst>
        </pc:picChg>
        <pc:picChg chg="del">
          <ac:chgData name="TORAL LÓPEZ, JOSE ANTONIO" userId="5f1a9313-e849-4950-b593-1b0d7749be1c" providerId="ADAL" clId="{7A284423-8094-4C92-89EC-39DFF4193275}" dt="2022-09-26T22:26:11.837" v="3396" actId="478"/>
          <ac:picMkLst>
            <pc:docMk/>
            <pc:sldMk cId="2539316458" sldId="281"/>
            <ac:picMk id="6152" creationId="{A39E7F6A-825A-D153-F3B0-6529D5C05756}"/>
          </ac:picMkLst>
        </pc:picChg>
        <pc:picChg chg="del">
          <ac:chgData name="TORAL LÓPEZ, JOSE ANTONIO" userId="5f1a9313-e849-4950-b593-1b0d7749be1c" providerId="ADAL" clId="{7A284423-8094-4C92-89EC-39DFF4193275}" dt="2022-09-26T22:26:11.837" v="3396" actId="478"/>
          <ac:picMkLst>
            <pc:docMk/>
            <pc:sldMk cId="2539316458" sldId="281"/>
            <ac:picMk id="6154" creationId="{66D32E29-2678-AE2D-2DAF-022C70FAA2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6FFA2-DA6D-44A7-9433-35DECDE9A4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9363B-4B30-43B7-BD2C-4AB8BB8CD44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String</a:t>
          </a:r>
          <a:endParaRPr lang="en-US" dirty="0"/>
        </a:p>
      </dgm:t>
    </dgm:pt>
    <dgm:pt modelId="{E56D5D51-9065-4F7B-8C6C-288D3FF13173}" type="parTrans" cxnId="{A42B1A8D-C999-45FE-888B-EB0961ADF3BA}">
      <dgm:prSet/>
      <dgm:spPr/>
      <dgm:t>
        <a:bodyPr/>
        <a:lstStyle/>
        <a:p>
          <a:endParaRPr lang="en-US"/>
        </a:p>
      </dgm:t>
    </dgm:pt>
    <dgm:pt modelId="{3E4E7F42-60A8-4D03-A331-E1350FC1B52D}" type="sibTrans" cxnId="{A42B1A8D-C999-45FE-888B-EB0961ADF3BA}">
      <dgm:prSet/>
      <dgm:spPr/>
      <dgm:t>
        <a:bodyPr/>
        <a:lstStyle/>
        <a:p>
          <a:endParaRPr lang="en-US"/>
        </a:p>
      </dgm:t>
    </dgm:pt>
    <dgm:pt modelId="{B8FFC8DD-1A75-479F-B4F5-0757EB487B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Numéricos</a:t>
          </a:r>
          <a:endParaRPr lang="en-US"/>
        </a:p>
      </dgm:t>
    </dgm:pt>
    <dgm:pt modelId="{E30ED23F-4942-4EA3-A5DF-8C00F1DBF946}" type="parTrans" cxnId="{801CC4C5-2518-43A3-903C-026BA1C12E50}">
      <dgm:prSet/>
      <dgm:spPr/>
      <dgm:t>
        <a:bodyPr/>
        <a:lstStyle/>
        <a:p>
          <a:endParaRPr lang="en-US"/>
        </a:p>
      </dgm:t>
    </dgm:pt>
    <dgm:pt modelId="{ED0AFDE5-1490-4C54-8213-8B4E9604BF21}" type="sibTrans" cxnId="{801CC4C5-2518-43A3-903C-026BA1C12E50}">
      <dgm:prSet/>
      <dgm:spPr/>
      <dgm:t>
        <a:bodyPr/>
        <a:lstStyle/>
        <a:p>
          <a:endParaRPr lang="en-US"/>
        </a:p>
      </dgm:t>
    </dgm:pt>
    <dgm:pt modelId="{E7DFF39A-B6DC-419B-AC10-B9DEBA310EC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Boolean</a:t>
          </a:r>
          <a:endParaRPr lang="en-US" dirty="0"/>
        </a:p>
      </dgm:t>
    </dgm:pt>
    <dgm:pt modelId="{11DE417E-5EDB-46C8-AE96-B786130A09FE}" type="parTrans" cxnId="{7B25F2B6-957F-47AC-B759-A899534E0145}">
      <dgm:prSet/>
      <dgm:spPr/>
      <dgm:t>
        <a:bodyPr/>
        <a:lstStyle/>
        <a:p>
          <a:endParaRPr lang="en-US"/>
        </a:p>
      </dgm:t>
    </dgm:pt>
    <dgm:pt modelId="{39E52CE8-8355-4A0E-BCF6-CA33AF2ED503}" type="sibTrans" cxnId="{7B25F2B6-957F-47AC-B759-A899534E0145}">
      <dgm:prSet/>
      <dgm:spPr/>
      <dgm:t>
        <a:bodyPr/>
        <a:lstStyle/>
        <a:p>
          <a:endParaRPr lang="en-US"/>
        </a:p>
      </dgm:t>
    </dgm:pt>
    <dgm:pt modelId="{C43F92E1-5DA9-4FF0-8F12-263D77CE5604}" type="pres">
      <dgm:prSet presAssocID="{59B6FFA2-DA6D-44A7-9433-35DECDE9A4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A6B7C7-10F5-4340-8255-0C2FAB4D0320}" type="pres">
      <dgm:prSet presAssocID="{45A9363B-4B30-43B7-BD2C-4AB8BB8CD442}" presName="hierRoot1" presStyleCnt="0"/>
      <dgm:spPr/>
    </dgm:pt>
    <dgm:pt modelId="{CF571FEE-5EE6-4C6B-8A13-B7E0A74B4BAB}" type="pres">
      <dgm:prSet presAssocID="{45A9363B-4B30-43B7-BD2C-4AB8BB8CD442}" presName="composite" presStyleCnt="0"/>
      <dgm:spPr/>
    </dgm:pt>
    <dgm:pt modelId="{AE76F31F-004D-411E-9637-B5039F559D2A}" type="pres">
      <dgm:prSet presAssocID="{45A9363B-4B30-43B7-BD2C-4AB8BB8CD442}" presName="background" presStyleLbl="node0" presStyleIdx="0" presStyleCnt="3"/>
      <dgm:spPr/>
    </dgm:pt>
    <dgm:pt modelId="{D80B5BCA-DC2F-4CCF-A4B6-CF4794EFC61B}" type="pres">
      <dgm:prSet presAssocID="{45A9363B-4B30-43B7-BD2C-4AB8BB8CD442}" presName="text" presStyleLbl="fgAcc0" presStyleIdx="0" presStyleCnt="3">
        <dgm:presLayoutVars>
          <dgm:chPref val="3"/>
        </dgm:presLayoutVars>
      </dgm:prSet>
      <dgm:spPr/>
    </dgm:pt>
    <dgm:pt modelId="{DCAF66DD-9C50-4F53-9123-3FD0F895CD3A}" type="pres">
      <dgm:prSet presAssocID="{45A9363B-4B30-43B7-BD2C-4AB8BB8CD442}" presName="hierChild2" presStyleCnt="0"/>
      <dgm:spPr/>
    </dgm:pt>
    <dgm:pt modelId="{6869A821-4CC3-4615-A47E-36FEB14022F0}" type="pres">
      <dgm:prSet presAssocID="{B8FFC8DD-1A75-479F-B4F5-0757EB487B87}" presName="hierRoot1" presStyleCnt="0"/>
      <dgm:spPr/>
    </dgm:pt>
    <dgm:pt modelId="{9AF3DA66-43A9-4EA4-8212-312AD99B2DB4}" type="pres">
      <dgm:prSet presAssocID="{B8FFC8DD-1A75-479F-B4F5-0757EB487B87}" presName="composite" presStyleCnt="0"/>
      <dgm:spPr/>
    </dgm:pt>
    <dgm:pt modelId="{1AE5E46D-02EE-495B-94DD-D0CD8A4B9157}" type="pres">
      <dgm:prSet presAssocID="{B8FFC8DD-1A75-479F-B4F5-0757EB487B87}" presName="background" presStyleLbl="node0" presStyleIdx="1" presStyleCnt="3"/>
      <dgm:spPr/>
    </dgm:pt>
    <dgm:pt modelId="{AF48D22D-4255-452E-B4F7-01B35D2A9FDA}" type="pres">
      <dgm:prSet presAssocID="{B8FFC8DD-1A75-479F-B4F5-0757EB487B87}" presName="text" presStyleLbl="fgAcc0" presStyleIdx="1" presStyleCnt="3">
        <dgm:presLayoutVars>
          <dgm:chPref val="3"/>
        </dgm:presLayoutVars>
      </dgm:prSet>
      <dgm:spPr/>
    </dgm:pt>
    <dgm:pt modelId="{2D1BEDB6-CA81-4F81-86F0-675463DD5391}" type="pres">
      <dgm:prSet presAssocID="{B8FFC8DD-1A75-479F-B4F5-0757EB487B87}" presName="hierChild2" presStyleCnt="0"/>
      <dgm:spPr/>
    </dgm:pt>
    <dgm:pt modelId="{4DEE394D-DDF5-462F-96D0-8F5313527C1B}" type="pres">
      <dgm:prSet presAssocID="{E7DFF39A-B6DC-419B-AC10-B9DEBA310ECB}" presName="hierRoot1" presStyleCnt="0"/>
      <dgm:spPr/>
    </dgm:pt>
    <dgm:pt modelId="{0260100C-7FFD-4393-9CD6-2177E10780C3}" type="pres">
      <dgm:prSet presAssocID="{E7DFF39A-B6DC-419B-AC10-B9DEBA310ECB}" presName="composite" presStyleCnt="0"/>
      <dgm:spPr/>
    </dgm:pt>
    <dgm:pt modelId="{DE3396C3-8271-405B-BC75-5F2FD74414A8}" type="pres">
      <dgm:prSet presAssocID="{E7DFF39A-B6DC-419B-AC10-B9DEBA310ECB}" presName="background" presStyleLbl="node0" presStyleIdx="2" presStyleCnt="3"/>
      <dgm:spPr/>
    </dgm:pt>
    <dgm:pt modelId="{D2018109-A56D-4D8F-B99A-21CC46CBA800}" type="pres">
      <dgm:prSet presAssocID="{E7DFF39A-B6DC-419B-AC10-B9DEBA310ECB}" presName="text" presStyleLbl="fgAcc0" presStyleIdx="2" presStyleCnt="3">
        <dgm:presLayoutVars>
          <dgm:chPref val="3"/>
        </dgm:presLayoutVars>
      </dgm:prSet>
      <dgm:spPr/>
    </dgm:pt>
    <dgm:pt modelId="{0B55044F-5FAA-4033-9AB9-C0C64D6C011C}" type="pres">
      <dgm:prSet presAssocID="{E7DFF39A-B6DC-419B-AC10-B9DEBA310ECB}" presName="hierChild2" presStyleCnt="0"/>
      <dgm:spPr/>
    </dgm:pt>
  </dgm:ptLst>
  <dgm:cxnLst>
    <dgm:cxn modelId="{D1325122-25C7-48E4-9998-89D101525988}" type="presOf" srcId="{B8FFC8DD-1A75-479F-B4F5-0757EB487B87}" destId="{AF48D22D-4255-452E-B4F7-01B35D2A9FDA}" srcOrd="0" destOrd="0" presId="urn:microsoft.com/office/officeart/2005/8/layout/hierarchy1"/>
    <dgm:cxn modelId="{032C3F2A-E1B1-41DC-8E94-003D5C40830D}" type="presOf" srcId="{59B6FFA2-DA6D-44A7-9433-35DECDE9A42A}" destId="{C43F92E1-5DA9-4FF0-8F12-263D77CE5604}" srcOrd="0" destOrd="0" presId="urn:microsoft.com/office/officeart/2005/8/layout/hierarchy1"/>
    <dgm:cxn modelId="{A42B1A8D-C999-45FE-888B-EB0961ADF3BA}" srcId="{59B6FFA2-DA6D-44A7-9433-35DECDE9A42A}" destId="{45A9363B-4B30-43B7-BD2C-4AB8BB8CD442}" srcOrd="0" destOrd="0" parTransId="{E56D5D51-9065-4F7B-8C6C-288D3FF13173}" sibTransId="{3E4E7F42-60A8-4D03-A331-E1350FC1B52D}"/>
    <dgm:cxn modelId="{7B25F2B6-957F-47AC-B759-A899534E0145}" srcId="{59B6FFA2-DA6D-44A7-9433-35DECDE9A42A}" destId="{E7DFF39A-B6DC-419B-AC10-B9DEBA310ECB}" srcOrd="2" destOrd="0" parTransId="{11DE417E-5EDB-46C8-AE96-B786130A09FE}" sibTransId="{39E52CE8-8355-4A0E-BCF6-CA33AF2ED503}"/>
    <dgm:cxn modelId="{801CC4C5-2518-43A3-903C-026BA1C12E50}" srcId="{59B6FFA2-DA6D-44A7-9433-35DECDE9A42A}" destId="{B8FFC8DD-1A75-479F-B4F5-0757EB487B87}" srcOrd="1" destOrd="0" parTransId="{E30ED23F-4942-4EA3-A5DF-8C00F1DBF946}" sibTransId="{ED0AFDE5-1490-4C54-8213-8B4E9604BF21}"/>
    <dgm:cxn modelId="{B8DA67CB-C42C-4B9B-BF09-E9C3A7D46C67}" type="presOf" srcId="{45A9363B-4B30-43B7-BD2C-4AB8BB8CD442}" destId="{D80B5BCA-DC2F-4CCF-A4B6-CF4794EFC61B}" srcOrd="0" destOrd="0" presId="urn:microsoft.com/office/officeart/2005/8/layout/hierarchy1"/>
    <dgm:cxn modelId="{91DF80DD-8679-4095-8488-CD83B21192AD}" type="presOf" srcId="{E7DFF39A-B6DC-419B-AC10-B9DEBA310ECB}" destId="{D2018109-A56D-4D8F-B99A-21CC46CBA800}" srcOrd="0" destOrd="0" presId="urn:microsoft.com/office/officeart/2005/8/layout/hierarchy1"/>
    <dgm:cxn modelId="{DAE6AFB9-B95E-4204-B8AE-A1DB6F3FBC7C}" type="presParOf" srcId="{C43F92E1-5DA9-4FF0-8F12-263D77CE5604}" destId="{F8A6B7C7-10F5-4340-8255-0C2FAB4D0320}" srcOrd="0" destOrd="0" presId="urn:microsoft.com/office/officeart/2005/8/layout/hierarchy1"/>
    <dgm:cxn modelId="{95C4BC99-4D96-4956-B0A8-222D39681AD7}" type="presParOf" srcId="{F8A6B7C7-10F5-4340-8255-0C2FAB4D0320}" destId="{CF571FEE-5EE6-4C6B-8A13-B7E0A74B4BAB}" srcOrd="0" destOrd="0" presId="urn:microsoft.com/office/officeart/2005/8/layout/hierarchy1"/>
    <dgm:cxn modelId="{1EAB2841-AEA4-41BE-85AD-138C42452A26}" type="presParOf" srcId="{CF571FEE-5EE6-4C6B-8A13-B7E0A74B4BAB}" destId="{AE76F31F-004D-411E-9637-B5039F559D2A}" srcOrd="0" destOrd="0" presId="urn:microsoft.com/office/officeart/2005/8/layout/hierarchy1"/>
    <dgm:cxn modelId="{DAC4DA38-4FF1-4ECD-B625-43094DE57D1F}" type="presParOf" srcId="{CF571FEE-5EE6-4C6B-8A13-B7E0A74B4BAB}" destId="{D80B5BCA-DC2F-4CCF-A4B6-CF4794EFC61B}" srcOrd="1" destOrd="0" presId="urn:microsoft.com/office/officeart/2005/8/layout/hierarchy1"/>
    <dgm:cxn modelId="{05ED07D3-91F6-4ECE-8C5F-52BFCA90D585}" type="presParOf" srcId="{F8A6B7C7-10F5-4340-8255-0C2FAB4D0320}" destId="{DCAF66DD-9C50-4F53-9123-3FD0F895CD3A}" srcOrd="1" destOrd="0" presId="urn:microsoft.com/office/officeart/2005/8/layout/hierarchy1"/>
    <dgm:cxn modelId="{54B2CAB6-5421-413B-B1D6-5F637ECD6002}" type="presParOf" srcId="{C43F92E1-5DA9-4FF0-8F12-263D77CE5604}" destId="{6869A821-4CC3-4615-A47E-36FEB14022F0}" srcOrd="1" destOrd="0" presId="urn:microsoft.com/office/officeart/2005/8/layout/hierarchy1"/>
    <dgm:cxn modelId="{3B6E2569-AE0F-4054-9819-769BC09C72A2}" type="presParOf" srcId="{6869A821-4CC3-4615-A47E-36FEB14022F0}" destId="{9AF3DA66-43A9-4EA4-8212-312AD99B2DB4}" srcOrd="0" destOrd="0" presId="urn:microsoft.com/office/officeart/2005/8/layout/hierarchy1"/>
    <dgm:cxn modelId="{EDC94F21-3723-439C-93C9-54177829AEB4}" type="presParOf" srcId="{9AF3DA66-43A9-4EA4-8212-312AD99B2DB4}" destId="{1AE5E46D-02EE-495B-94DD-D0CD8A4B9157}" srcOrd="0" destOrd="0" presId="urn:microsoft.com/office/officeart/2005/8/layout/hierarchy1"/>
    <dgm:cxn modelId="{37222FB9-B883-4D65-B677-A9BE1A7F012A}" type="presParOf" srcId="{9AF3DA66-43A9-4EA4-8212-312AD99B2DB4}" destId="{AF48D22D-4255-452E-B4F7-01B35D2A9FDA}" srcOrd="1" destOrd="0" presId="urn:microsoft.com/office/officeart/2005/8/layout/hierarchy1"/>
    <dgm:cxn modelId="{A19D0D19-2C9D-4862-A9F0-EB3EB1905438}" type="presParOf" srcId="{6869A821-4CC3-4615-A47E-36FEB14022F0}" destId="{2D1BEDB6-CA81-4F81-86F0-675463DD5391}" srcOrd="1" destOrd="0" presId="urn:microsoft.com/office/officeart/2005/8/layout/hierarchy1"/>
    <dgm:cxn modelId="{1C510B05-8FBC-4C12-82FD-7FC4E582FC24}" type="presParOf" srcId="{C43F92E1-5DA9-4FF0-8F12-263D77CE5604}" destId="{4DEE394D-DDF5-462F-96D0-8F5313527C1B}" srcOrd="2" destOrd="0" presId="urn:microsoft.com/office/officeart/2005/8/layout/hierarchy1"/>
    <dgm:cxn modelId="{0A7678EF-A9F7-4C2C-90F0-2D07D393B52F}" type="presParOf" srcId="{4DEE394D-DDF5-462F-96D0-8F5313527C1B}" destId="{0260100C-7FFD-4393-9CD6-2177E10780C3}" srcOrd="0" destOrd="0" presId="urn:microsoft.com/office/officeart/2005/8/layout/hierarchy1"/>
    <dgm:cxn modelId="{44F3EEA4-B1DF-4171-97A2-A77BC8C3A7DF}" type="presParOf" srcId="{0260100C-7FFD-4393-9CD6-2177E10780C3}" destId="{DE3396C3-8271-405B-BC75-5F2FD74414A8}" srcOrd="0" destOrd="0" presId="urn:microsoft.com/office/officeart/2005/8/layout/hierarchy1"/>
    <dgm:cxn modelId="{599EC10D-68D2-42BD-BB10-DA0DD34608A1}" type="presParOf" srcId="{0260100C-7FFD-4393-9CD6-2177E10780C3}" destId="{D2018109-A56D-4D8F-B99A-21CC46CBA800}" srcOrd="1" destOrd="0" presId="urn:microsoft.com/office/officeart/2005/8/layout/hierarchy1"/>
    <dgm:cxn modelId="{AACECD91-480E-41C6-8A99-A2F108F45348}" type="presParOf" srcId="{4DEE394D-DDF5-462F-96D0-8F5313527C1B}" destId="{0B55044F-5FAA-4033-9AB9-C0C64D6C01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6F31F-004D-411E-9637-B5039F559D2A}">
      <dsp:nvSpPr>
        <dsp:cNvPr id="0" name=""/>
        <dsp:cNvSpPr/>
      </dsp:nvSpPr>
      <dsp:spPr>
        <a:xfrm>
          <a:off x="0" y="1328884"/>
          <a:ext cx="1359225" cy="863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BCA-DC2F-4CCF-A4B6-CF4794EFC61B}">
      <dsp:nvSpPr>
        <dsp:cNvPr id="0" name=""/>
        <dsp:cNvSpPr/>
      </dsp:nvSpPr>
      <dsp:spPr>
        <a:xfrm>
          <a:off x="151025" y="1472358"/>
          <a:ext cx="1359225" cy="86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String</a:t>
          </a:r>
          <a:endParaRPr lang="en-US" sz="2000" kern="1200" dirty="0"/>
        </a:p>
      </dsp:txBody>
      <dsp:txXfrm>
        <a:off x="176305" y="1497638"/>
        <a:ext cx="1308665" cy="812548"/>
      </dsp:txXfrm>
    </dsp:sp>
    <dsp:sp modelId="{1AE5E46D-02EE-495B-94DD-D0CD8A4B9157}">
      <dsp:nvSpPr>
        <dsp:cNvPr id="0" name=""/>
        <dsp:cNvSpPr/>
      </dsp:nvSpPr>
      <dsp:spPr>
        <a:xfrm>
          <a:off x="1661276" y="1328884"/>
          <a:ext cx="1359225" cy="863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D22D-4255-452E-B4F7-01B35D2A9FDA}">
      <dsp:nvSpPr>
        <dsp:cNvPr id="0" name=""/>
        <dsp:cNvSpPr/>
      </dsp:nvSpPr>
      <dsp:spPr>
        <a:xfrm>
          <a:off x="1812301" y="1472358"/>
          <a:ext cx="1359225" cy="86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Numéricos</a:t>
          </a:r>
          <a:endParaRPr lang="en-US" sz="2000" kern="1200"/>
        </a:p>
      </dsp:txBody>
      <dsp:txXfrm>
        <a:off x="1837581" y="1497638"/>
        <a:ext cx="1308665" cy="812548"/>
      </dsp:txXfrm>
    </dsp:sp>
    <dsp:sp modelId="{DE3396C3-8271-405B-BC75-5F2FD74414A8}">
      <dsp:nvSpPr>
        <dsp:cNvPr id="0" name=""/>
        <dsp:cNvSpPr/>
      </dsp:nvSpPr>
      <dsp:spPr>
        <a:xfrm>
          <a:off x="3322552" y="1328884"/>
          <a:ext cx="1359225" cy="863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8109-A56D-4D8F-B99A-21CC46CBA800}">
      <dsp:nvSpPr>
        <dsp:cNvPr id="0" name=""/>
        <dsp:cNvSpPr/>
      </dsp:nvSpPr>
      <dsp:spPr>
        <a:xfrm>
          <a:off x="3473577" y="1472358"/>
          <a:ext cx="1359225" cy="86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Boolean</a:t>
          </a:r>
          <a:endParaRPr lang="en-US" sz="2000" kern="1200" dirty="0"/>
        </a:p>
      </dsp:txBody>
      <dsp:txXfrm>
        <a:off x="3498857" y="1497638"/>
        <a:ext cx="1308665" cy="812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5CCC-098A-C427-E7CA-BA79E0F3C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E0168-EBA0-DBEF-9727-CA60DAD13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5F5C0-4E13-60EB-6650-72B4532B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B0B77-E6A3-C58F-7740-BE41CA52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4C65E-4FC1-C571-CF64-700D8311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96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6251C-9508-047B-0687-A52CAEC3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593855-198E-8105-71CE-5F7A7D95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99EBA-4F7B-FF84-A6B3-159717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63DD6-36E6-07F5-F3D4-6A5EFA45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4A6D3-DF73-178A-FE59-E9C5EF07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2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F9F6CF-7637-5B03-1FC9-6F906C86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F59C1F-58FB-0DD3-964E-C826374DF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180B6-0BE9-1187-85C0-43F1D7A8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ED494-FA2A-C76A-C5B9-FCF9F66C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5BD4C-C9DB-7997-9F6E-C80FA0F3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3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772C3-3AF1-CA7B-1B74-DC067B77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D2A30-CC0F-A2B2-1B9F-32AE1628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1841A-5C06-33AE-00EC-F663A46A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7EC6F-12C7-4B91-A9A1-76E454F0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A4787-AFED-7321-A7F3-8723CA63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79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AA61-C15F-139F-1595-ED53C07F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B8675-F251-4694-C4A6-86191FDC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E09C9-51C4-F3DE-9631-0F78BC7F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58EAE-E55E-100D-90D2-959CD143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13A62-04BC-ADF6-1E1A-171E75C9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16734-930C-203A-B787-497BFE65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A2CF9-F14C-0FA8-5B68-D42A9077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E1C72E-BFF6-6E92-0B93-87BF16A7A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D826F7-AF0B-EE3E-3F82-FC0BCC0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FA0C44-81E8-701F-3062-D38CC353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FE15F-35B9-8BCA-05D4-2DBF81C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70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CED1-93F6-5CF4-CECA-B22A33C6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C1728-E075-01F1-D154-00416860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B294A-4AF4-C207-CF95-EFE72156D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0C7219-0AD7-4EAB-5D5E-C0C5CDB21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7BF36-9141-04B4-CC32-902CE3823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2EF8BF-AF45-779A-3DA9-198555D1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3423C5-B931-C826-4CCD-BAFB9C8D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9F05DF-949F-5A6A-5C6F-5B18E4F5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17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6B504-F0C8-1DB8-F118-80D1573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C7A761-43BA-CDDE-BEC1-69AACC8C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82DA56-5F19-9B23-3EFE-CDA4D4A6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9A435-1BB6-AC97-E76B-B7C34AD6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3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E7B94-8D72-DB1E-1C6F-791DE42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62E8BD-FF52-630F-C9B0-7D7C12D3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C6293-8559-FCA9-D55E-229631BF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8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DEBE8-2739-7657-C67C-A0D657CC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2568E-7BBC-8889-CC78-FB05E418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15E09-69D8-49BD-3F71-4C0D19B1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F2835-5EF1-1440-4E92-DA0D9A30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F7572-E4EE-B243-2062-FFAC8A96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D5485-40D3-B982-E388-B4B66AAF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50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E21A-5B1B-4D21-AC2E-64650BD2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10A6DB-12FF-1FC6-56EE-F0CF9AA0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2EF14C-1FB0-1A67-EF9F-AFB0912E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6382A-EEF0-44AC-24A0-19EE4CCC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003F9C-964F-7A9D-AB6A-A35900E3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1232C-F178-72A1-81E2-95B2543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F0C71A-30D2-28E6-BF7D-F3AC5DF7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DEC8FB-E5C0-8391-9486-33C89DB5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E2D3B-F4CE-958B-2927-D06DBDCC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38D9-9BFF-4EBA-BCF9-A15340F9ED7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7965-F7D3-BE84-3E99-72F364F38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B9A79-FAF4-22B8-CAB8-30B345A61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EE7-8804-4E19-B6EC-B47AC07FF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9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s-es/pycharm/" TargetMode="External"/><Relationship Id="rId7" Type="http://schemas.openxmlformats.org/officeDocument/2006/relationships/hyperlink" Target="https://www.google.es/" TargetMode="External"/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index.html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nimal, coral, flor&#10;&#10;Descripción generada automáticamente">
            <a:extLst>
              <a:ext uri="{FF2B5EF4-FFF2-40B4-BE49-F238E27FC236}">
                <a16:creationId xmlns:a16="http://schemas.microsoft.com/office/drawing/2014/main" id="{5257442A-F713-178D-2D5C-27F9BEE8C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3" r="9089" b="50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A126C6-8A66-D30D-4F6C-B608F0F6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 err="1"/>
              <a:t>MasterClass</a:t>
            </a:r>
            <a:br>
              <a:rPr lang="es-ES" sz="4800" dirty="0"/>
            </a:br>
            <a:r>
              <a:rPr lang="es-ES" sz="4800" dirty="0"/>
              <a:t>Introducción</a:t>
            </a:r>
            <a:br>
              <a:rPr lang="es-ES" sz="4800" dirty="0"/>
            </a:br>
            <a:r>
              <a:rPr lang="es-ES" sz="4800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9E5ACC-F1B9-579E-2D91-BA5EBFF1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83269" cy="1208141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Autor: Pedro Antonio Sánchez Romero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7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-9525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Listas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 dirty="0"/>
              <a:t>Funcionan como un armario donde cada cajón puede almacenar un valor.</a:t>
            </a:r>
          </a:p>
          <a:p>
            <a:endParaRPr lang="es-ES" sz="1700" dirty="0"/>
          </a:p>
          <a:p>
            <a:r>
              <a:rPr lang="es-ES" sz="1700" dirty="0"/>
              <a:t>Es mutable, podemos modificarlas a nuestro gusto.</a:t>
            </a:r>
          </a:p>
          <a:p>
            <a:pPr marL="0" indent="0">
              <a:buNone/>
            </a:pPr>
            <a:endParaRPr lang="es-ES" sz="1700" dirty="0"/>
          </a:p>
          <a:p>
            <a:r>
              <a:rPr lang="es-ES" sz="1700" dirty="0"/>
              <a:t>Se crean usando [] y los valores separados por comas en su interior.</a:t>
            </a:r>
          </a:p>
          <a:p>
            <a:endParaRPr lang="es-ES" sz="1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19B6D0-4CF5-9AF3-72E1-E802C6F6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04" y="2302190"/>
            <a:ext cx="6440546" cy="22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88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59055" y="-1954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Tuplas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3438906" cy="3552117"/>
          </a:xfrm>
        </p:spPr>
        <p:txBody>
          <a:bodyPr anchor="t">
            <a:normAutofit/>
          </a:bodyPr>
          <a:lstStyle/>
          <a:p>
            <a:r>
              <a:rPr lang="es-ES" sz="1700" dirty="0"/>
              <a:t>Funcionamiento idéntico a las listas</a:t>
            </a:r>
          </a:p>
          <a:p>
            <a:endParaRPr lang="es-ES" sz="1700" dirty="0"/>
          </a:p>
          <a:p>
            <a:r>
              <a:rPr lang="es-ES" sz="1700" dirty="0"/>
              <a:t>Es un objeto inmutable, no podemos modificarlo de ninguna manera.</a:t>
            </a:r>
          </a:p>
          <a:p>
            <a:endParaRPr lang="es-ES" sz="1700" dirty="0"/>
          </a:p>
          <a:p>
            <a:r>
              <a:rPr lang="es-ES" sz="1700" dirty="0"/>
              <a:t>Se inicializa con () y los valores separados por comas en su interior.</a:t>
            </a:r>
          </a:p>
          <a:p>
            <a:pPr marL="0" indent="0">
              <a:buNone/>
            </a:pPr>
            <a:endParaRPr lang="es-ES" sz="1700"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F0CEDEAE-5CE4-B4F8-B1A2-1C8B619C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96" y="2558290"/>
            <a:ext cx="6005080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25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-9525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Diccionarios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r>
              <a:rPr lang="es-ES" sz="1700" dirty="0"/>
              <a:t>Sigue la estructura “</a:t>
            </a:r>
            <a:r>
              <a:rPr lang="es-ES" sz="1700" dirty="0" err="1"/>
              <a:t>clave”:”valor</a:t>
            </a:r>
            <a:r>
              <a:rPr lang="es-ES" sz="1700" dirty="0"/>
              <a:t>”.</a:t>
            </a:r>
          </a:p>
          <a:p>
            <a:endParaRPr lang="es-ES" sz="1700" dirty="0"/>
          </a:p>
          <a:p>
            <a:r>
              <a:rPr lang="es-ES" sz="1700" dirty="0"/>
              <a:t>Cada clave es única dentro de un diccionario.</a:t>
            </a:r>
          </a:p>
          <a:p>
            <a:endParaRPr lang="es-ES" sz="1700" dirty="0"/>
          </a:p>
          <a:p>
            <a:r>
              <a:rPr lang="es-ES" sz="1700" dirty="0"/>
              <a:t>Se inicializa con {} y los valores separados por comas en su interior.</a:t>
            </a:r>
          </a:p>
          <a:p>
            <a:endParaRPr lang="es-ES" sz="1700" dirty="0"/>
          </a:p>
          <a:p>
            <a:r>
              <a:rPr lang="es-ES" sz="1700" dirty="0"/>
              <a:t>Las claves no se pueden modificar, pero sí se pueden eliminar y añadir.</a:t>
            </a:r>
          </a:p>
        </p:txBody>
      </p:sp>
      <p:pic>
        <p:nvPicPr>
          <p:cNvPr id="6" name="Imagen 5" descr="Tabla">
            <a:extLst>
              <a:ext uri="{FF2B5EF4-FFF2-40B4-BE49-F238E27FC236}">
                <a16:creationId xmlns:a16="http://schemas.microsoft.com/office/drawing/2014/main" id="{6F2FFD98-C159-393B-C76F-8093D27C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44" y="1575382"/>
            <a:ext cx="6409384" cy="36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11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/>
              <a:t>Operadores</a:t>
            </a:r>
            <a:endParaRPr lang="es-ES" sz="2800" dirty="0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1700" dirty="0"/>
              <a:t>Símbolos que le indican al intérprete que realice una operación específica.</a:t>
            </a:r>
          </a:p>
          <a:p>
            <a:endParaRPr lang="es-ES" sz="1700" dirty="0"/>
          </a:p>
          <a:p>
            <a:r>
              <a:rPr lang="es-ES" sz="1700" dirty="0"/>
              <a:t>Los más relevantes: aritméticos, relacionales, de asignación y lógicos.</a:t>
            </a:r>
          </a:p>
          <a:p>
            <a:pPr marL="0" indent="0">
              <a:buNone/>
            </a:pPr>
            <a:endParaRPr lang="es-ES" sz="1700" dirty="0"/>
          </a:p>
        </p:txBody>
      </p:sp>
      <p:pic>
        <p:nvPicPr>
          <p:cNvPr id="9" name="Imagen 8" descr="Dibujo animado de un animal con la boca abierta">
            <a:extLst>
              <a:ext uri="{FF2B5EF4-FFF2-40B4-BE49-F238E27FC236}">
                <a16:creationId xmlns:a16="http://schemas.microsoft.com/office/drawing/2014/main" id="{147EFE5C-35F1-998C-1E26-078CCE666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80" b="96960" l="1389" r="96086">
                        <a14:foregroundMark x1="5808" y1="63830" x2="5808" y2="63830"/>
                        <a14:foregroundMark x1="16793" y1="17933" x2="30177" y2="20669"/>
                        <a14:foregroundMark x1="43939" y1="10182" x2="30682" y2="13222"/>
                        <a14:foregroundMark x1="30682" y1="13222" x2="28914" y2="14742"/>
                        <a14:foregroundMark x1="24495" y1="26596" x2="19444" y2="41641"/>
                        <a14:foregroundMark x1="19444" y1="41641" x2="19318" y2="44529"/>
                        <a14:foregroundMark x1="16035" y1="27660" x2="17045" y2="23860"/>
                        <a14:foregroundMark x1="26136" y1="12310" x2="37121" y2="5167"/>
                        <a14:foregroundMark x1="45581" y1="4255" x2="45581" y2="4255"/>
                        <a14:foregroundMark x1="64394" y1="2280" x2="64394" y2="2280"/>
                        <a14:foregroundMark x1="92929" y1="47568" x2="92929" y2="47568"/>
                        <a14:foregroundMark x1="96086" y1="49088" x2="96086" y2="49088"/>
                        <a14:foregroundMark x1="75758" y1="91945" x2="75758" y2="91945"/>
                        <a14:foregroundMark x1="46717" y1="97112" x2="46717" y2="97112"/>
                        <a14:foregroundMark x1="53535" y1="43161" x2="53535" y2="43161"/>
                        <a14:foregroundMark x1="1389" y1="64438" x2="1389" y2="64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97" y="1079792"/>
            <a:ext cx="5655235" cy="46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982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Operadores aritméticos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1700" dirty="0"/>
              <a:t>Toman dos operandos como entrada, realizan un cálculo y devuelven el resultado.</a:t>
            </a:r>
          </a:p>
          <a:p>
            <a:endParaRPr lang="es-ES" sz="1700" dirty="0"/>
          </a:p>
          <a:p>
            <a:r>
              <a:rPr lang="es-ES" sz="1700" dirty="0"/>
              <a:t>Usados en su mayoría para el cálculo numérico.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20D7FD-1AA4-6542-63B9-96C5D193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23" y="2076058"/>
            <a:ext cx="5519569" cy="27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86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Operadores relacionales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1700" dirty="0"/>
              <a:t>Se emplean para comparar y establecer la relación entre ellos.</a:t>
            </a:r>
          </a:p>
          <a:p>
            <a:pPr marL="0" indent="0">
              <a:buNone/>
            </a:pPr>
            <a:endParaRPr lang="es-ES" sz="1700" dirty="0"/>
          </a:p>
          <a:p>
            <a:r>
              <a:rPr lang="es-ES" sz="1700" dirty="0"/>
              <a:t>Devuelven un valor booleano (true o false) basado en la condición.</a:t>
            </a:r>
          </a:p>
          <a:p>
            <a:pPr marL="0" indent="0">
              <a:buNone/>
            </a:pPr>
            <a:endParaRPr lang="es-ES" sz="1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BBD18C-9F29-CF40-0CDB-8BD6623B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86" y="2499208"/>
            <a:ext cx="7291299" cy="18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27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Operadores de asignación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1700" dirty="0"/>
              <a:t>Se utilizan para asignar valores a una variable.</a:t>
            </a:r>
          </a:p>
          <a:p>
            <a:endParaRPr lang="es-ES" sz="1700" dirty="0"/>
          </a:p>
          <a:p>
            <a:r>
              <a:rPr lang="es-ES" sz="1700" dirty="0"/>
              <a:t>Esto generalmente se combina con otros operadores donde la operación se realiza en los operandos y el resultado se asigna al operando izquierdo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56FD2B-671F-6AA1-2DC7-1EE91A23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69" y="1996612"/>
            <a:ext cx="4018783" cy="28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22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Operadores lógicos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1700" dirty="0"/>
              <a:t>Se utilizan para tomar una decisión basada en múltiples condiciones.</a:t>
            </a:r>
          </a:p>
          <a:p>
            <a:endParaRPr lang="es-ES" sz="1700" dirty="0"/>
          </a:p>
          <a:p>
            <a:r>
              <a:rPr lang="es-ES" sz="1700" dirty="0"/>
              <a:t>Usualmente utilizados en condicionales.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390772-687E-C478-9FC6-91AD5A48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75" y="2648006"/>
            <a:ext cx="5952122" cy="15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4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Condicionales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1700" dirty="0"/>
              <a:t>Sentencias con el objetivo de permitir la ejecución de código si se cumple una condición</a:t>
            </a:r>
          </a:p>
          <a:p>
            <a:r>
              <a:rPr lang="es-ES" sz="1700" dirty="0"/>
              <a:t>Se expresan con la palabra reservada </a:t>
            </a:r>
            <a:r>
              <a:rPr lang="es-ES" sz="1700" b="1" dirty="0" err="1"/>
              <a:t>if</a:t>
            </a:r>
            <a:r>
              <a:rPr lang="es-ES" sz="1700" dirty="0"/>
              <a:t> seguida de la condición.</a:t>
            </a:r>
          </a:p>
          <a:p>
            <a:r>
              <a:rPr lang="es-ES" sz="1700" dirty="0"/>
              <a:t>Existe la palabra </a:t>
            </a:r>
            <a:r>
              <a:rPr lang="es-ES" sz="1700" b="1" dirty="0" err="1"/>
              <a:t>else</a:t>
            </a:r>
            <a:r>
              <a:rPr lang="es-ES" sz="1700" dirty="0"/>
              <a:t>, que se ejecutaría en caso de no cumplir la condición.</a:t>
            </a:r>
          </a:p>
          <a:p>
            <a:r>
              <a:rPr lang="es-ES" sz="1700" dirty="0"/>
              <a:t>La palabra </a:t>
            </a:r>
            <a:r>
              <a:rPr lang="es-ES" sz="1700" b="1" dirty="0" err="1"/>
              <a:t>elif</a:t>
            </a:r>
            <a:r>
              <a:rPr lang="es-ES" sz="1700" dirty="0"/>
              <a:t> es una mezcla de las anteriores, si no ha cumplido la condición anterior y la suya sí, se ejecuta</a:t>
            </a:r>
          </a:p>
          <a:p>
            <a:pPr marL="0" indent="0">
              <a:buNone/>
            </a:pPr>
            <a:endParaRPr lang="es-ES" sz="17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61E61EA-E996-D415-0AD0-B990612F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24" y="2290179"/>
            <a:ext cx="6522336" cy="22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51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7" name="Rectangle 617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">
            <a:extLst>
              <a:ext uri="{FF2B5EF4-FFF2-40B4-BE49-F238E27FC236}">
                <a16:creationId xmlns:a16="http://schemas.microsoft.com/office/drawing/2014/main" id="{C658906A-BC96-0D8D-F2C0-89465A519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r="948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179" name="Rectangle 617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Bucles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/>
              <a:t>Son sentencias que indican que una porción de código va a repetirse una cantidad de veces deseada.</a:t>
            </a:r>
          </a:p>
          <a:p>
            <a:endParaRPr lang="es-ES" sz="2000"/>
          </a:p>
          <a:p>
            <a:r>
              <a:rPr lang="es-ES" sz="2000"/>
              <a:t>Son útiles para reducir el tamaño del código, haciéndolo más legible.</a:t>
            </a:r>
          </a:p>
          <a:p>
            <a:endParaRPr lang="es-ES" sz="2000"/>
          </a:p>
          <a:p>
            <a:r>
              <a:rPr lang="es-ES" sz="2000"/>
              <a:t>Existen dos tipos: </a:t>
            </a:r>
            <a:r>
              <a:rPr lang="es-ES" sz="2000" b="1"/>
              <a:t>for</a:t>
            </a:r>
            <a:r>
              <a:rPr lang="es-ES" sz="2000"/>
              <a:t> y </a:t>
            </a:r>
            <a:r>
              <a:rPr lang="es-ES" sz="2000" b="1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9386414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/>
              <a:t>Historia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85000" lnSpcReduction="20000"/>
          </a:bodyPr>
          <a:lstStyle/>
          <a:p>
            <a:r>
              <a:rPr lang="es-ES" sz="2000" dirty="0"/>
              <a:t>Es un lenguaje de programación de alto nivel.</a:t>
            </a:r>
          </a:p>
          <a:p>
            <a:endParaRPr lang="es-ES" sz="2000" dirty="0"/>
          </a:p>
          <a:p>
            <a:r>
              <a:rPr lang="es-ES" sz="2000" dirty="0"/>
              <a:t>El principal objetivo era crear un lenguaje legible.</a:t>
            </a:r>
          </a:p>
          <a:p>
            <a:endParaRPr lang="es-ES" sz="2000" dirty="0"/>
          </a:p>
          <a:p>
            <a:r>
              <a:rPr lang="es-ES" sz="2000" dirty="0"/>
              <a:t>Aunque parezca que es un lenguaje moderno, su primera versión fue lanzada en 1991.</a:t>
            </a:r>
          </a:p>
          <a:p>
            <a:endParaRPr lang="es-ES" sz="2000" dirty="0"/>
          </a:p>
          <a:p>
            <a:r>
              <a:rPr lang="es-ES" sz="2000" dirty="0"/>
              <a:t>Fue creado por Guido van Rossum.</a:t>
            </a:r>
          </a:p>
          <a:p>
            <a:endParaRPr lang="es-ES" sz="2000" dirty="0"/>
          </a:p>
          <a:p>
            <a:r>
              <a:rPr lang="es-ES" sz="2000" dirty="0"/>
              <a:t>Su primera versión fue la 0.9.0, actualmente la 3.11.0</a:t>
            </a:r>
          </a:p>
          <a:p>
            <a:endParaRPr lang="es-ES" sz="2000" dirty="0"/>
          </a:p>
          <a:p>
            <a:r>
              <a:rPr lang="es-ES" sz="2000" dirty="0"/>
              <a:t>Utilizado en el desarrollo de Netflix, Instagram, Spotify…</a:t>
            </a:r>
          </a:p>
          <a:p>
            <a:endParaRPr lang="es-ES" sz="2000" dirty="0"/>
          </a:p>
        </p:txBody>
      </p:sp>
      <p:pic>
        <p:nvPicPr>
          <p:cNvPr id="15" name="Imagen 14" descr="Un hombre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226A3FFE-46B1-9E87-B5AB-3431A2E2B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48" name="Straight Connector 104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408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Bucle </a:t>
            </a:r>
            <a:r>
              <a:rPr lang="es-ES" sz="2800" dirty="0" err="1"/>
              <a:t>for</a:t>
            </a:r>
            <a:endParaRPr lang="es-ES" sz="2800" dirty="0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Autofit/>
          </a:bodyPr>
          <a:lstStyle/>
          <a:p>
            <a:r>
              <a:rPr lang="es-ES" sz="1600" dirty="0"/>
              <a:t>Nos permiten iterar sobre una secuencia de valores.</a:t>
            </a:r>
          </a:p>
          <a:p>
            <a:endParaRPr lang="es-ES" sz="1600" dirty="0"/>
          </a:p>
          <a:p>
            <a:r>
              <a:rPr lang="es-ES" sz="1600" dirty="0"/>
              <a:t>Su sintaxis es </a:t>
            </a:r>
            <a:r>
              <a:rPr lang="es-ES" sz="1600" b="1" dirty="0" err="1"/>
              <a:t>for</a:t>
            </a:r>
            <a:r>
              <a:rPr lang="es-ES" sz="1600" b="1" dirty="0"/>
              <a:t> </a:t>
            </a:r>
            <a:r>
              <a:rPr lang="es-ES" sz="1600" dirty="0"/>
              <a:t>“variable” </a:t>
            </a:r>
            <a:r>
              <a:rPr lang="es-ES" sz="1600" b="1" dirty="0"/>
              <a:t>in </a:t>
            </a:r>
            <a:r>
              <a:rPr lang="es-ES" sz="1600" dirty="0"/>
              <a:t> “lista”: </a:t>
            </a:r>
          </a:p>
          <a:p>
            <a:endParaRPr lang="es-ES" sz="1600" dirty="0"/>
          </a:p>
          <a:p>
            <a:r>
              <a:rPr lang="es-ES" sz="1600" dirty="0"/>
              <a:t>Podemos ver su sintaxis como "para cada *variable* en *objeto*“.</a:t>
            </a:r>
          </a:p>
          <a:p>
            <a:endParaRPr lang="es-ES" sz="1600" dirty="0"/>
          </a:p>
          <a:p>
            <a:r>
              <a:rPr lang="es-ES" sz="1600" dirty="0"/>
              <a:t>Permite iterar sobre conjuntos de datos (listas, tuplas y diccionarios) y </a:t>
            </a:r>
            <a:r>
              <a:rPr lang="es-ES" sz="1600" dirty="0" err="1"/>
              <a:t>strings</a:t>
            </a:r>
            <a:r>
              <a:rPr lang="es-ES" sz="1600" dirty="0"/>
              <a:t>.</a:t>
            </a:r>
          </a:p>
        </p:txBody>
      </p:sp>
      <p:pic>
        <p:nvPicPr>
          <p:cNvPr id="5" name="Imagen 4" descr="Interfaz de usuario gráfica, Texto">
            <a:extLst>
              <a:ext uri="{FF2B5EF4-FFF2-40B4-BE49-F238E27FC236}">
                <a16:creationId xmlns:a16="http://schemas.microsoft.com/office/drawing/2014/main" id="{55A813C9-A0C7-DEAB-AC19-4B67E997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98" y="1786535"/>
            <a:ext cx="4560773" cy="32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5617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Bucle </a:t>
            </a:r>
            <a:r>
              <a:rPr lang="es-ES" sz="2800" dirty="0" err="1"/>
              <a:t>while</a:t>
            </a:r>
            <a:endParaRPr lang="es-ES" sz="2800" dirty="0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54754"/>
          </a:xfrm>
        </p:spPr>
        <p:txBody>
          <a:bodyPr anchor="t">
            <a:normAutofit/>
          </a:bodyPr>
          <a:lstStyle/>
          <a:p>
            <a:r>
              <a:rPr lang="es-ES" sz="2000" dirty="0"/>
              <a:t>Son bucles "infinitos" que seguirán ejecutándose mientras la condición para ello se siga cumpliendo.</a:t>
            </a:r>
          </a:p>
          <a:p>
            <a:endParaRPr lang="es-ES" sz="2000" dirty="0"/>
          </a:p>
          <a:p>
            <a:r>
              <a:rPr lang="es-ES" sz="2000" dirty="0"/>
              <a:t>Por tanto, cuidado con los bucles infinitos.</a:t>
            </a:r>
          </a:p>
          <a:p>
            <a:endParaRPr lang="es-ES" sz="2000" dirty="0"/>
          </a:p>
          <a:p>
            <a:r>
              <a:rPr lang="es-ES" sz="2000" dirty="0"/>
              <a:t>Sintaxis igual a los condicionales.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9C2E024-A737-A983-8F5F-6DDF3882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18" y="1587080"/>
            <a:ext cx="4103035" cy="3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61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CF04EF-7E78-51BF-FB89-7BAE6A183E66}"/>
              </a:ext>
            </a:extLst>
          </p:cNvPr>
          <p:cNvSpPr/>
          <p:nvPr/>
        </p:nvSpPr>
        <p:spPr>
          <a:xfrm>
            <a:off x="3202833" y="0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Funciones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3438906" cy="3822705"/>
          </a:xfrm>
        </p:spPr>
        <p:txBody>
          <a:bodyPr anchor="t">
            <a:normAutofit lnSpcReduction="10000"/>
          </a:bodyPr>
          <a:lstStyle/>
          <a:p>
            <a:r>
              <a:rPr lang="es-ES" sz="2000" dirty="0"/>
              <a:t>Permite definir un bloque de código reutilizable que se puede ejecutar muchas veces dentro de tu programa.</a:t>
            </a:r>
          </a:p>
          <a:p>
            <a:endParaRPr lang="es-ES" sz="2000" dirty="0"/>
          </a:p>
          <a:p>
            <a:r>
              <a:rPr lang="es-ES" sz="2000" dirty="0"/>
              <a:t>Reduce el número total de líneas de código en tu proyecto.</a:t>
            </a:r>
          </a:p>
          <a:p>
            <a:endParaRPr lang="es-ES" sz="2000" dirty="0"/>
          </a:p>
          <a:p>
            <a:r>
              <a:rPr lang="es-ES" sz="2000" dirty="0"/>
              <a:t>Usaremos la palabra reservada </a:t>
            </a:r>
            <a:r>
              <a:rPr lang="es-ES" sz="2000" b="1" dirty="0" err="1"/>
              <a:t>def</a:t>
            </a:r>
            <a:r>
              <a:rPr lang="es-ES" sz="2000" dirty="0"/>
              <a:t> para iniciar la función.</a:t>
            </a:r>
          </a:p>
          <a:p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38ABE-AE45-2094-381C-93AE42DD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34" y="2034419"/>
            <a:ext cx="5692633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70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7" name="Rectangle 617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9" name="Freeform: Shape 617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¿Por dónde seguir?</a:t>
            </a:r>
          </a:p>
        </p:txBody>
      </p:sp>
      <p:sp>
        <p:nvSpPr>
          <p:cNvPr id="6181" name="Arc 618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600"/>
              <a:t>Coursera – Google Automatización de TI de Google con Python </a:t>
            </a:r>
            <a:r>
              <a:rPr lang="es-ES" sz="2600" b="1" i="0">
                <a:effectLst/>
                <a:latin typeface="OpenSans-Bold"/>
              </a:rPr>
              <a:t>Certificado profesional de Automatización de TI de Google con Python</a:t>
            </a:r>
          </a:p>
          <a:p>
            <a:endParaRPr lang="es-ES" sz="2600"/>
          </a:p>
          <a:p>
            <a:r>
              <a:rPr lang="es-ES" sz="2600"/>
              <a:t>Coursera – Pandas</a:t>
            </a:r>
          </a:p>
          <a:p>
            <a:endParaRPr lang="es-ES" sz="2600"/>
          </a:p>
          <a:p>
            <a:r>
              <a:rPr lang="es-ES" sz="2600"/>
              <a:t>Videos </a:t>
            </a:r>
            <a:r>
              <a:rPr lang="es-ES" sz="2600" err="1"/>
              <a:t>Youtube</a:t>
            </a:r>
            <a:r>
              <a:rPr lang="es-ES" sz="2600"/>
              <a:t>. </a:t>
            </a:r>
            <a:r>
              <a:rPr lang="es-ES" sz="2600" err="1"/>
              <a:t>pildorasinformaticas</a:t>
            </a:r>
            <a:endParaRPr lang="es-ES" sz="2600"/>
          </a:p>
          <a:p>
            <a:endParaRPr lang="es-ES" sz="2600"/>
          </a:p>
          <a:p>
            <a:r>
              <a:rPr lang="es-ES" sz="2600" err="1"/>
              <a:t>Stackoverflow</a:t>
            </a:r>
            <a:endParaRPr lang="es-ES" sz="2600"/>
          </a:p>
          <a:p>
            <a:endParaRPr lang="es-ES" sz="2600"/>
          </a:p>
          <a:p>
            <a:r>
              <a:rPr lang="es-ES" sz="2600"/>
              <a:t>Mucha práctica.</a:t>
            </a:r>
          </a:p>
        </p:txBody>
      </p:sp>
    </p:spTree>
    <p:extLst>
      <p:ext uri="{BB962C8B-B14F-4D97-AF65-F5344CB8AC3E}">
        <p14:creationId xmlns:p14="http://schemas.microsoft.com/office/powerpoint/2010/main" val="36053894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Enlaces de interés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11417783" cy="3822705"/>
          </a:xfrm>
        </p:spPr>
        <p:txBody>
          <a:bodyPr anchor="t">
            <a:normAutofit/>
          </a:bodyPr>
          <a:lstStyle/>
          <a:p>
            <a:r>
              <a:rPr lang="es-ES" sz="2000" dirty="0">
                <a:hlinkClick r:id="rId2"/>
              </a:rPr>
              <a:t>https://anaconda.org/</a:t>
            </a:r>
            <a:endParaRPr lang="es-ES" sz="2000" dirty="0"/>
          </a:p>
          <a:p>
            <a:r>
              <a:rPr lang="es-ES" sz="2000" dirty="0">
                <a:hlinkClick r:id="rId3"/>
              </a:rPr>
              <a:t>https://www.jetbrains.com/es-es/pycharm/</a:t>
            </a:r>
            <a:endParaRPr lang="es-ES" sz="2000" dirty="0"/>
          </a:p>
          <a:p>
            <a:r>
              <a:rPr lang="es-ES" sz="2000" dirty="0">
                <a:hlinkClick r:id="rId4"/>
              </a:rPr>
              <a:t>https://code.visualstudio.com/</a:t>
            </a:r>
            <a:endParaRPr lang="es-ES" sz="2000" dirty="0"/>
          </a:p>
          <a:p>
            <a:r>
              <a:rPr lang="es-ES" sz="2000" dirty="0">
                <a:hlinkClick r:id="rId5"/>
              </a:rPr>
              <a:t>https://www.python.org/downloads/</a:t>
            </a:r>
            <a:endParaRPr lang="es-ES" sz="2000" dirty="0"/>
          </a:p>
          <a:p>
            <a:r>
              <a:rPr lang="es-ES" sz="2000" dirty="0">
                <a:hlinkClick r:id="rId6"/>
              </a:rPr>
              <a:t>https://pandas.pydata.org/docs/index.html</a:t>
            </a:r>
            <a:endParaRPr lang="es-ES" sz="2000" dirty="0"/>
          </a:p>
          <a:p>
            <a:r>
              <a:rPr lang="es-ES" sz="2000" dirty="0">
                <a:hlinkClick r:id="rId7"/>
              </a:rPr>
              <a:t>https://www.google.es/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393164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5" y="1341634"/>
            <a:ext cx="4114800" cy="620104"/>
          </a:xfrm>
        </p:spPr>
        <p:txBody>
          <a:bodyPr anchor="b">
            <a:normAutofit/>
          </a:bodyPr>
          <a:lstStyle/>
          <a:p>
            <a:r>
              <a:rPr lang="es-ES" sz="3800" dirty="0"/>
              <a:t>¿Legible?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232" y="601133"/>
            <a:ext cx="2293620" cy="3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“Hola Mundo” en Java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0401A3C-73E8-9ECC-D534-E739CF17C552}"/>
              </a:ext>
            </a:extLst>
          </p:cNvPr>
          <p:cNvSpPr txBox="1">
            <a:spLocks/>
          </p:cNvSpPr>
          <p:nvPr/>
        </p:nvSpPr>
        <p:spPr>
          <a:xfrm>
            <a:off x="9096999" y="5621868"/>
            <a:ext cx="2788920" cy="38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“Hola Mundo” en Python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01498A-D441-B9C5-38EC-4CB087009C19}"/>
              </a:ext>
            </a:extLst>
          </p:cNvPr>
          <p:cNvSpPr txBox="1">
            <a:spLocks/>
          </p:cNvSpPr>
          <p:nvPr/>
        </p:nvSpPr>
        <p:spPr>
          <a:xfrm>
            <a:off x="9239854" y="2779893"/>
            <a:ext cx="2293620" cy="38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“Hola Mundo” en C++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9943DAB-FDE8-EFAA-28FF-BE4AA4C15E43}"/>
              </a:ext>
            </a:extLst>
          </p:cNvPr>
          <p:cNvSpPr txBox="1">
            <a:spLocks/>
          </p:cNvSpPr>
          <p:nvPr/>
        </p:nvSpPr>
        <p:spPr>
          <a:xfrm>
            <a:off x="5466269" y="3374955"/>
            <a:ext cx="2293620" cy="38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“Hola Mundo” en 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57D3B1-29B4-446E-88E8-4B1C8F4C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80" y="1012295"/>
            <a:ext cx="4320914" cy="19585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856725-7E74-2CA6-EC75-576BA8AF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99" y="6002498"/>
            <a:ext cx="1966130" cy="3657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F547895-818E-581A-F94B-162EEA31B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327" y="3739850"/>
            <a:ext cx="3063505" cy="19280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12A7F14-A36F-5070-3204-B6383B61E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412" y="3190837"/>
            <a:ext cx="3284505" cy="1752752"/>
          </a:xfrm>
          <a:prstGeom prst="rect">
            <a:avLst/>
          </a:prstGeom>
        </p:spPr>
      </p:pic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AFB01A0-589D-18C9-26B1-B03F84BEA2DB}"/>
              </a:ext>
            </a:extLst>
          </p:cNvPr>
          <p:cNvSpPr txBox="1">
            <a:spLocks/>
          </p:cNvSpPr>
          <p:nvPr/>
        </p:nvSpPr>
        <p:spPr>
          <a:xfrm>
            <a:off x="409784" y="3096098"/>
            <a:ext cx="3125237" cy="142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Nos referimos con legible a rapidez de lectura y comprensión.</a:t>
            </a:r>
          </a:p>
          <a:p>
            <a:r>
              <a:rPr lang="es-ES" sz="1800" dirty="0"/>
              <a:t>Funciones claras y concisas.</a:t>
            </a:r>
          </a:p>
        </p:txBody>
      </p:sp>
    </p:spTree>
    <p:extLst>
      <p:ext uri="{BB962C8B-B14F-4D97-AF65-F5344CB8AC3E}">
        <p14:creationId xmlns:p14="http://schemas.microsoft.com/office/powerpoint/2010/main" val="900577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: Shape 4104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Freeform: Shape 4106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s-ES" sz="2800" dirty="0"/>
              <a:t>La potencia de Python. Sus paquetes.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es-ES" sz="1800" dirty="0"/>
              <a:t>Su popularidad se debe en gran parte a los paquetes disponibles.</a:t>
            </a:r>
          </a:p>
          <a:p>
            <a:endParaRPr lang="es-ES" sz="1800" dirty="0"/>
          </a:p>
          <a:p>
            <a:r>
              <a:rPr lang="es-ES" sz="1800" dirty="0"/>
              <a:t>Muy potentes y eficientes, además de muy rápidos.</a:t>
            </a:r>
          </a:p>
          <a:p>
            <a:endParaRPr lang="es-ES" sz="1800" dirty="0"/>
          </a:p>
          <a:p>
            <a:r>
              <a:rPr lang="es-ES" sz="1800" dirty="0"/>
              <a:t>Mucha documentación.</a:t>
            </a:r>
          </a:p>
          <a:p>
            <a:endParaRPr lang="es-ES" sz="1800" dirty="0"/>
          </a:p>
          <a:p>
            <a:r>
              <a:rPr lang="es-ES" sz="1800" dirty="0"/>
              <a:t>Un gestor: Anaconda</a:t>
            </a:r>
          </a:p>
        </p:txBody>
      </p:sp>
      <p:pic>
        <p:nvPicPr>
          <p:cNvPr id="5" name="Imagen 4" descr="Forma">
            <a:extLst>
              <a:ext uri="{FF2B5EF4-FFF2-40B4-BE49-F238E27FC236}">
                <a16:creationId xmlns:a16="http://schemas.microsoft.com/office/drawing/2014/main" id="{F6074280-90EE-4F08-8A17-1EEBAB91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" b="95682" l="4000" r="95778">
                        <a14:foregroundMark x1="44000" y1="55227" x2="55889" y2="54091"/>
                        <a14:foregroundMark x1="55889" y1="54091" x2="62667" y2="37500"/>
                        <a14:foregroundMark x1="62667" y1="37500" x2="60111" y2="12273"/>
                        <a14:foregroundMark x1="60111" y1="12273" x2="54111" y2="6364"/>
                        <a14:foregroundMark x1="47556" y1="5455" x2="47556" y2="5455"/>
                        <a14:foregroundMark x1="53000" y1="2273" x2="53000" y2="2273"/>
                        <a14:foregroundMark x1="42444" y1="10682" x2="42444" y2="10682"/>
                        <a14:foregroundMark x1="39333" y1="18636" x2="39333" y2="18636"/>
                        <a14:foregroundMark x1="38000" y1="29773" x2="38000" y2="29773"/>
                        <a14:foregroundMark x1="36222" y1="37727" x2="36222" y2="37727"/>
                        <a14:foregroundMark x1="35889" y1="26136" x2="35889" y2="26136"/>
                        <a14:foregroundMark x1="39222" y1="11818" x2="39222" y2="11818"/>
                        <a14:foregroundMark x1="41667" y1="16591" x2="41667" y2="16591"/>
                        <a14:foregroundMark x1="45556" y1="10227" x2="45556" y2="10227"/>
                        <a14:foregroundMark x1="44000" y1="4318" x2="44000" y2="4318"/>
                        <a14:foregroundMark x1="40111" y1="35682" x2="40111" y2="35682"/>
                        <a14:foregroundMark x1="40000" y1="26591" x2="40000" y2="26591"/>
                        <a14:foregroundMark x1="39556" y1="41818" x2="39556" y2="41818"/>
                        <a14:foregroundMark x1="39556" y1="49318" x2="39556" y2="49318"/>
                        <a14:foregroundMark x1="42111" y1="45000" x2="42111" y2="45000"/>
                        <a14:foregroundMark x1="38778" y1="84318" x2="38778" y2="84318"/>
                        <a14:foregroundMark x1="44000" y1="96136" x2="44000" y2="96136"/>
                        <a14:foregroundMark x1="33778" y1="87955" x2="33778" y2="87955"/>
                        <a14:foregroundMark x1="22667" y1="89091" x2="22667" y2="89091"/>
                        <a14:foregroundMark x1="9667" y1="88182" x2="9667" y2="88182"/>
                        <a14:foregroundMark x1="4000" y1="91818" x2="4000" y2="91818"/>
                        <a14:foregroundMark x1="50222" y1="84318" x2="50222" y2="84318"/>
                        <a14:foregroundMark x1="64889" y1="83409" x2="64889" y2="83409"/>
                        <a14:foregroundMark x1="77444" y1="83864" x2="77444" y2="83864"/>
                        <a14:foregroundMark x1="91111" y1="85909" x2="91111" y2="85909"/>
                        <a14:foregroundMark x1="95778" y1="89545" x2="95778" y2="8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74" y="4126234"/>
            <a:ext cx="4848225" cy="2370243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1F902C53-7116-8055-5ACA-B881783CA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27" y="282258"/>
            <a:ext cx="6194961" cy="34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30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85836E6-61EE-BCD9-29AD-0D6883A1EC9D}"/>
              </a:ext>
            </a:extLst>
          </p:cNvPr>
          <p:cNvSpPr/>
          <p:nvPr/>
        </p:nvSpPr>
        <p:spPr>
          <a:xfrm>
            <a:off x="2962803" y="-2"/>
            <a:ext cx="9389217" cy="6858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5130" name="Freeform: Shape 5132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2" name="Freeform: Shape 5134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s-ES" sz="2800" dirty="0"/>
              <a:t>Python </a:t>
            </a:r>
            <a:r>
              <a:rPr lang="es-ES" sz="2800" dirty="0" err="1"/>
              <a:t>IDEs</a:t>
            </a:r>
            <a:endParaRPr lang="es-ES" sz="2800" dirty="0"/>
          </a:p>
        </p:txBody>
      </p:sp>
      <p:sp>
        <p:nvSpPr>
          <p:cNvPr id="5134" name="Rectangle 5136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3153560" cy="4020934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Un IDE es básicamente un editor. </a:t>
            </a:r>
          </a:p>
          <a:p>
            <a:endParaRPr lang="es-ES" sz="2400" dirty="0"/>
          </a:p>
          <a:p>
            <a:r>
              <a:rPr lang="es-ES" sz="2400" dirty="0"/>
              <a:t>Utilizan un entorno para ejecutar el código.</a:t>
            </a:r>
          </a:p>
          <a:p>
            <a:endParaRPr lang="es-ES" sz="2400" dirty="0"/>
          </a:p>
          <a:p>
            <a:r>
              <a:rPr lang="es-ES" sz="2400" dirty="0" err="1"/>
              <a:t>IDLs</a:t>
            </a:r>
            <a:r>
              <a:rPr lang="es-ES" sz="2400" dirty="0"/>
              <a:t> recomendados: </a:t>
            </a:r>
            <a:r>
              <a:rPr lang="es-ES" sz="2400" dirty="0" err="1"/>
              <a:t>Pycharm</a:t>
            </a:r>
            <a:r>
              <a:rPr lang="es-ES" sz="2400" dirty="0"/>
              <a:t>, VS </a:t>
            </a:r>
            <a:r>
              <a:rPr lang="es-ES" sz="2400" dirty="0" err="1"/>
              <a:t>Code</a:t>
            </a:r>
            <a:r>
              <a:rPr lang="es-ES" sz="2400" dirty="0"/>
              <a:t> y Jupyter.</a:t>
            </a:r>
          </a:p>
          <a:p>
            <a:endParaRPr lang="es-ES" dirty="0"/>
          </a:p>
          <a:p>
            <a:endParaRPr lang="es-ES" sz="1700" dirty="0"/>
          </a:p>
        </p:txBody>
      </p:sp>
      <p:pic>
        <p:nvPicPr>
          <p:cNvPr id="7" name="Imagen 6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B0F6AF29-E26D-0853-D34A-FB2095EB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85" y="529076"/>
            <a:ext cx="2123389" cy="2123389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378F793-0B51-F3A1-AB20-7915D61E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11" y="2258568"/>
            <a:ext cx="2016488" cy="2016488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47A851B-1023-A8E7-E640-22A389BDD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66" y="3714160"/>
            <a:ext cx="2305430" cy="26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928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Rectangle 514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C928158-EF15-8F97-45CE-C70D2217AE4A}"/>
              </a:ext>
            </a:extLst>
          </p:cNvPr>
          <p:cNvSpPr/>
          <p:nvPr/>
        </p:nvSpPr>
        <p:spPr>
          <a:xfrm>
            <a:off x="4348065" y="0"/>
            <a:ext cx="799633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5142" name="Freeform: Shape 514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48" name="Freeform: Shape 514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s-ES" sz="3400" dirty="0"/>
              <a:t>Entornos de Python</a:t>
            </a:r>
          </a:p>
        </p:txBody>
      </p:sp>
      <p:sp>
        <p:nvSpPr>
          <p:cNvPr id="5143" name="Rectangle 514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5" name="Rectangle 515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 entorno de Python es un contexto en el que se ejecuta el código de Python.</a:t>
            </a:r>
          </a:p>
          <a:p>
            <a:endParaRPr lang="es-ES" dirty="0"/>
          </a:p>
          <a:p>
            <a:r>
              <a:rPr lang="es-ES" dirty="0"/>
              <a:t>Consta de un intérprete, una biblioteca y un conjunto de paquetes instalados.</a:t>
            </a:r>
          </a:p>
          <a:p>
            <a:endParaRPr lang="es-ES" dirty="0"/>
          </a:p>
          <a:p>
            <a:r>
              <a:rPr lang="es-ES" dirty="0"/>
              <a:t>Cada entorno permite instalar versiones diferentes de cada paquete.</a:t>
            </a: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45756F9C-E995-667F-7E48-0455D82D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71805"/>
              </p:ext>
            </p:extLst>
          </p:nvPr>
        </p:nvGraphicFramePr>
        <p:xfrm>
          <a:off x="6215753" y="1152144"/>
          <a:ext cx="5856495" cy="15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65">
                  <a:extLst>
                    <a:ext uri="{9D8B030D-6E8A-4147-A177-3AD203B41FA5}">
                      <a16:colId xmlns:a16="http://schemas.microsoft.com/office/drawing/2014/main" val="1422039945"/>
                    </a:ext>
                  </a:extLst>
                </a:gridCol>
                <a:gridCol w="1952165">
                  <a:extLst>
                    <a:ext uri="{9D8B030D-6E8A-4147-A177-3AD203B41FA5}">
                      <a16:colId xmlns:a16="http://schemas.microsoft.com/office/drawing/2014/main" val="3934783629"/>
                    </a:ext>
                  </a:extLst>
                </a:gridCol>
                <a:gridCol w="1952165">
                  <a:extLst>
                    <a:ext uri="{9D8B030D-6E8A-4147-A177-3AD203B41FA5}">
                      <a16:colId xmlns:a16="http://schemas.microsoft.com/office/drawing/2014/main" val="3620507753"/>
                    </a:ext>
                  </a:extLst>
                </a:gridCol>
              </a:tblGrid>
              <a:tr h="496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Entorno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35850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INTERPRETE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PAQUETES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45308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Python 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Funciones Integradas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Numpy 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96510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Pandas 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1762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4C7461A-D670-D400-955F-A57BBC1BD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05122"/>
              </p:ext>
            </p:extLst>
          </p:nvPr>
        </p:nvGraphicFramePr>
        <p:xfrm>
          <a:off x="6215752" y="3935486"/>
          <a:ext cx="5856495" cy="183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65">
                  <a:extLst>
                    <a:ext uri="{9D8B030D-6E8A-4147-A177-3AD203B41FA5}">
                      <a16:colId xmlns:a16="http://schemas.microsoft.com/office/drawing/2014/main" val="1422039945"/>
                    </a:ext>
                  </a:extLst>
                </a:gridCol>
                <a:gridCol w="1952165">
                  <a:extLst>
                    <a:ext uri="{9D8B030D-6E8A-4147-A177-3AD203B41FA5}">
                      <a16:colId xmlns:a16="http://schemas.microsoft.com/office/drawing/2014/main" val="3934783629"/>
                    </a:ext>
                  </a:extLst>
                </a:gridCol>
                <a:gridCol w="1952165">
                  <a:extLst>
                    <a:ext uri="{9D8B030D-6E8A-4147-A177-3AD203B41FA5}">
                      <a16:colId xmlns:a16="http://schemas.microsoft.com/office/drawing/2014/main" val="3620507753"/>
                    </a:ext>
                  </a:extLst>
                </a:gridCol>
              </a:tblGrid>
              <a:tr h="496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Entorno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35850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INTERPRETE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PAQUETES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45308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Python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Funciones Integradas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Numpy 2.0.0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96510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Pandas 1.5.0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17623"/>
                  </a:ext>
                </a:extLst>
              </a:tr>
              <a:tr h="287683"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Scikit-Learn</a:t>
                      </a:r>
                      <a:r>
                        <a:rPr lang="es-ES" sz="1600" dirty="0"/>
                        <a:t> 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2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8286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66" name="Freeform: Shape 61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Características de Python</a:t>
            </a:r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 dirty="0"/>
              <a:t>No es necesario usar ; al final de cada línea.</a:t>
            </a:r>
          </a:p>
          <a:p>
            <a:pPr marL="0" indent="0">
              <a:buNone/>
            </a:pPr>
            <a:endParaRPr lang="es-ES" sz="1700" dirty="0"/>
          </a:p>
          <a:p>
            <a:r>
              <a:rPr lang="es-ES" sz="1700" dirty="0"/>
              <a:t>Se basa en la </a:t>
            </a:r>
            <a:r>
              <a:rPr lang="es-ES" sz="1700" dirty="0" err="1"/>
              <a:t>indentación</a:t>
            </a:r>
            <a:r>
              <a:rPr lang="es-ES" sz="1700" dirty="0"/>
              <a:t>, no usa {}.</a:t>
            </a:r>
          </a:p>
          <a:p>
            <a:endParaRPr lang="es-ES" sz="1700" dirty="0"/>
          </a:p>
          <a:p>
            <a:r>
              <a:rPr lang="es-ES" sz="1700" dirty="0"/>
              <a:t>No hace falta asignar tipo a las variables.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72128C-FB2D-5943-4C9E-978D9DCB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4205131" y="980695"/>
            <a:ext cx="7841487" cy="4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34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0" name="Rectangle 718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1985FB-3EEE-824C-9C46-91B96773A134}"/>
              </a:ext>
            </a:extLst>
          </p:cNvPr>
          <p:cNvSpPr/>
          <p:nvPr/>
        </p:nvSpPr>
        <p:spPr>
          <a:xfrm>
            <a:off x="4524375" y="0"/>
            <a:ext cx="7894669" cy="69311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7192" name="Freeform: Shape 719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94" name="Freeform: Shape 719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s-ES" sz="3400" dirty="0"/>
              <a:t>Tipos de datos</a:t>
            </a:r>
          </a:p>
        </p:txBody>
      </p:sp>
      <p:sp>
        <p:nvSpPr>
          <p:cNvPr id="7196" name="Rectangle 719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198" name="Rectangle 719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00" name="Rectangle 719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202" name="Marcador de contenido 2">
            <a:extLst>
              <a:ext uri="{FF2B5EF4-FFF2-40B4-BE49-F238E27FC236}">
                <a16:creationId xmlns:a16="http://schemas.microsoft.com/office/drawing/2014/main" id="{5C31AF03-3E16-208D-2996-2C2E4C1B4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618100"/>
              </p:ext>
            </p:extLst>
          </p:nvPr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04BDFEC-0110-403A-8542-5D8F9BBB9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310" y="2322111"/>
            <a:ext cx="2736760" cy="29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079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CA9BC2-14B6-DE11-5660-D8F4306F431C}"/>
              </a:ext>
            </a:extLst>
          </p:cNvPr>
          <p:cNvSpPr/>
          <p:nvPr/>
        </p:nvSpPr>
        <p:spPr>
          <a:xfrm>
            <a:off x="3202833" y="-9525"/>
            <a:ext cx="89891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6153" name="Freeform: Shape 6152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18982-B1B5-9688-2476-E6F24946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s-ES" sz="2800" dirty="0"/>
              <a:t>Conjuntos de datos</a:t>
            </a: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ED02-C204-F39F-E267-4B0911F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es-ES" sz="1800" dirty="0"/>
              <a:t>Es posible agrupar los datos dentro de una misma variable</a:t>
            </a:r>
          </a:p>
          <a:p>
            <a:endParaRPr lang="es-ES" sz="1800" dirty="0"/>
          </a:p>
          <a:p>
            <a:r>
              <a:rPr lang="es-ES" sz="1800" dirty="0"/>
              <a:t>Muy útil y usado en prácticamente cualquier programa.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Tres tipos: listas, tuplas y diccionarios.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E9136A8-C001-05E4-0E49-871B9AFC2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36" y="2258171"/>
            <a:ext cx="5511302" cy="28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58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2084B540B4F04BAAD5F2660ABCB69A" ma:contentTypeVersion="14" ma:contentTypeDescription="Crear nuevo documento." ma:contentTypeScope="" ma:versionID="c0eb7dbb85d10aced5d3989c0b5c57fd">
  <xsd:schema xmlns:xsd="http://www.w3.org/2001/XMLSchema" xmlns:xs="http://www.w3.org/2001/XMLSchema" xmlns:p="http://schemas.microsoft.com/office/2006/metadata/properties" xmlns:ns3="5f08a650-25bc-4791-96ce-3f2221a08d10" xmlns:ns4="b7296e1e-b72b-4c1c-a9cf-3df7e45aa4ed" targetNamespace="http://schemas.microsoft.com/office/2006/metadata/properties" ma:root="true" ma:fieldsID="28be6ad5982811e18fe3007f87d24eae" ns3:_="" ns4:_="">
    <xsd:import namespace="5f08a650-25bc-4791-96ce-3f2221a08d10"/>
    <xsd:import namespace="b7296e1e-b72b-4c1c-a9cf-3df7e45aa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08a650-25bc-4791-96ce-3f2221a08d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96e1e-b72b-4c1c-a9cf-3df7e45aa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733146-269A-40D4-BA8A-CB632D1404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E133F9-2198-40C9-90B9-578E2EC24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08a650-25bc-4791-96ce-3f2221a08d10"/>
    <ds:schemaRef ds:uri="b7296e1e-b72b-4c1c-a9cf-3df7e45aa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608580-6BFB-46D7-9CDE-58FBF620862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b7296e1e-b72b-4c1c-a9cf-3df7e45aa4ed"/>
    <ds:schemaRef ds:uri="http://purl.org/dc/dcmitype/"/>
    <ds:schemaRef ds:uri="http://www.w3.org/XML/1998/namespace"/>
    <ds:schemaRef ds:uri="5f08a650-25bc-4791-96ce-3f2221a08d10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6090</TotalTime>
  <Words>901</Words>
  <Application>Microsoft Office PowerPoint</Application>
  <PresentationFormat>Panorámica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OpenSans-Bold</vt:lpstr>
      <vt:lpstr>Tema de Office</vt:lpstr>
      <vt:lpstr>MasterClass Introducción Python</vt:lpstr>
      <vt:lpstr>Historia Python</vt:lpstr>
      <vt:lpstr>¿Legible?</vt:lpstr>
      <vt:lpstr>La potencia de Python. Sus paquetes.</vt:lpstr>
      <vt:lpstr>Python IDEs</vt:lpstr>
      <vt:lpstr>Entornos de Python</vt:lpstr>
      <vt:lpstr>Características de Python</vt:lpstr>
      <vt:lpstr>Tipos de datos</vt:lpstr>
      <vt:lpstr>Conjuntos de datos</vt:lpstr>
      <vt:lpstr>Listas</vt:lpstr>
      <vt:lpstr>Tuplas</vt:lpstr>
      <vt:lpstr>Diccionarios</vt:lpstr>
      <vt:lpstr>Operadores</vt:lpstr>
      <vt:lpstr>Operadores aritméticos</vt:lpstr>
      <vt:lpstr>Operadores relacionales</vt:lpstr>
      <vt:lpstr>Operadores de asignación</vt:lpstr>
      <vt:lpstr>Operadores lógicos</vt:lpstr>
      <vt:lpstr>Condicionales</vt:lpstr>
      <vt:lpstr>Bucles</vt:lpstr>
      <vt:lpstr>Bucle for</vt:lpstr>
      <vt:lpstr>Bucle while</vt:lpstr>
      <vt:lpstr>Funciones</vt:lpstr>
      <vt:lpstr>¿Por dónde seguir?</vt:lpstr>
      <vt:lpstr>Enlaces de interés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MasterClass Introducción I.A.</dc:title>
  <dc:creator>TORAL LÓPEZ, JOSE ANTONIO</dc:creator>
  <cp:lastModifiedBy>SÁNCHEZ ROMERO, PEDRO ANTONIO</cp:lastModifiedBy>
  <cp:revision>8</cp:revision>
  <dcterms:created xsi:type="dcterms:W3CDTF">2022-09-20T15:20:00Z</dcterms:created>
  <dcterms:modified xsi:type="dcterms:W3CDTF">2022-11-01T23:50:47Z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0x010100B42084B540B4F04BAAD5F2660ABCB69A</vt:lpwstr>
  </property>
</Properties>
</file>