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8" r:id="rId7"/>
    <p:sldId id="281" r:id="rId8"/>
    <p:sldId id="280" r:id="rId9"/>
    <p:sldId id="282" r:id="rId10"/>
    <p:sldId id="279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9rfJvuTlbyKGM0YyGHdwBM89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799A9-23FA-43D5-9837-5A47E9C937D8}" v="1" dt="2022-10-16T10:41:2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1.fntdata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customschemas.google.com/relationships/presentationmetadata" Target="metadata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77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a057ae1a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10a057ae1a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44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26d95819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226d95819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08784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79541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70735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166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2570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998550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96215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8466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53020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568128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4242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22723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b="0" i="0" u="none" strike="noStrike" cap="none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202949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byExample/01_introduction/01_Hello%20world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aprenda-kotlin-com-exempl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lay.kotlinlang.org/koans/overview" TargetMode="External"/><Relationship Id="rId4" Type="http://schemas.openxmlformats.org/officeDocument/2006/relationships/hyperlink" Target="https://play.kotlinlang.org/byExample/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room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dio.me/" TargetMode="External"/><Relationship Id="rId5" Type="http://schemas.openxmlformats.org/officeDocument/2006/relationships/hyperlink" Target="https://web.dio.me/play" TargetMode="External"/><Relationship Id="rId4" Type="http://schemas.openxmlformats.org/officeDocument/2006/relationships/hyperlink" Target="https://web.dio.me/artic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Venilton FalvoJr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Doutorando no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@falvojr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pt-BR" sz="4000" dirty="0">
                <a:solidFill>
                  <a:srgbClr val="EA4E60"/>
                </a:solidFill>
                <a:latin typeface="Century Gothic"/>
                <a:sym typeface="Century Gothic"/>
              </a:rPr>
              <a:t>Introdução Prática à </a:t>
            </a:r>
          </a:p>
          <a:p>
            <a:pPr>
              <a:lnSpc>
                <a:spcPct val="114999"/>
              </a:lnSpc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Linguagem de Programação Kotlin</a:t>
            </a:r>
            <a:endParaRPr lang="en-US" sz="4000" b="1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>
              <a:spcAft>
                <a:spcPts val="1200"/>
              </a:spcAft>
              <a:buSzPts val="1600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Dominar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sintaxe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Kotlin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através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(hands on)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Embora ler sua documentação seja fácil e agradável, aprender na prática é muito mais divertido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😎</a:t>
            </a:r>
            <a:endParaRPr lang="en-US" sz="2400" dirty="0">
              <a:latin typeface="Calibri"/>
              <a:ea typeface="Calibri"/>
            </a:endParaRPr>
          </a:p>
          <a:p>
            <a:pPr marL="76200" lvl="1" algn="just">
              <a:buSzPts val="1600"/>
            </a:pPr>
            <a:r>
              <a:rPr lang="en-US" sz="2400" dirty="0" err="1">
                <a:latin typeface="Calibri"/>
              </a:rPr>
              <a:t>Sendo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assim</a:t>
            </a:r>
            <a:r>
              <a:rPr lang="en-US" sz="2400" dirty="0">
                <a:latin typeface="Calibri"/>
              </a:rPr>
              <a:t>, </a:t>
            </a:r>
            <a:r>
              <a:rPr lang="en-US" sz="2400" dirty="0" err="1">
                <a:latin typeface="Calibri"/>
              </a:rPr>
              <a:t>iremos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explorar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os</a:t>
            </a:r>
            <a:r>
              <a:rPr lang="en-US" sz="2400" dirty="0">
                <a:latin typeface="Calibri"/>
              </a:rPr>
              <a:t> </a:t>
            </a:r>
          </a:p>
          <a:p>
            <a:pPr marL="76200" lvl="1" algn="just">
              <a:buSzPts val="1600"/>
            </a:pPr>
            <a:r>
              <a:rPr lang="pt-BR" sz="2400" b="1" dirty="0">
                <a:latin typeface="Calibri"/>
              </a:rPr>
              <a:t>exemplos/exercícios oficiais: </a:t>
            </a:r>
          </a:p>
          <a:p>
            <a:pPr marL="76200" lvl="1" algn="just">
              <a:buSzPts val="1600"/>
            </a:pPr>
            <a:r>
              <a:rPr lang="pt-BR" sz="2400" b="1" dirty="0" err="1">
                <a:latin typeface="Calibri"/>
                <a:hlinkClick r:id="rId3"/>
              </a:rPr>
              <a:t>Learn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Kotlin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by</a:t>
            </a:r>
            <a:r>
              <a:rPr lang="pt-BR" sz="2400" b="1" dirty="0">
                <a:latin typeface="Calibri"/>
                <a:hlinkClick r:id="rId3"/>
              </a:rPr>
              <a:t> </a:t>
            </a:r>
            <a:r>
              <a:rPr lang="pt-BR" sz="2400" b="1" dirty="0" err="1">
                <a:latin typeface="Calibri"/>
                <a:hlinkClick r:id="rId3"/>
              </a:rPr>
              <a:t>Example</a:t>
            </a:r>
            <a:endParaRPr lang="pt-BR" sz="2400" b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Olá Mundo!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pt-BR" sz="2400" b="1" dirty="0">
                <a:latin typeface="Calibri"/>
              </a:rPr>
              <a:t>O Básico Sobre Funções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alibri"/>
              </a:rPr>
              <a:t>Variáveis</a:t>
            </a:r>
            <a:endParaRPr lang="en-US" sz="2400" b="1" dirty="0">
              <a:latin typeface="Calibri"/>
            </a:endParaRP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Null Safety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/>
              </a:rPr>
              <a:t>Classes</a:t>
            </a:r>
          </a:p>
          <a:p>
            <a:pPr marL="533400" lvl="6" indent="-457200" algn="just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/>
              </a:rPr>
              <a:t>Generics</a:t>
            </a: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</a:t>
            </a:r>
            <a:r>
              <a:rPr lang="pt-BR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Kotlin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 Prática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73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057ae1a2_0_73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Falar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é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fácil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kumimoji="0" sz="4800" b="1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Mostre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-me o </a:t>
            </a:r>
            <a:r>
              <a:rPr kumimoji="0" lang="en-US" sz="4800" b="1" i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!”</a:t>
            </a:r>
            <a:br>
              <a:rPr kumimoji="0" 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</a:b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36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rgbClr val="EE4C4C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6" name="Google Shape;276;g10a057ae1a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0a057ae1a2_0_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4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78" name="Google Shape;278;g10a057ae1a2_0_7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kumimoji="0" sz="240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6" algn="just">
              <a:spcAft>
                <a:spcPts val="600"/>
              </a:spcAft>
              <a:buSzPts val="1600"/>
            </a:pPr>
            <a:r>
              <a:rPr lang="pt-BR" sz="2400" dirty="0">
                <a:latin typeface="Calibri"/>
              </a:rPr>
              <a:t>Todo código-fonte dos exemplos/exercícios explorados neste conteúdo foram </a:t>
            </a:r>
            <a:r>
              <a:rPr lang="pt-BR" sz="2400" dirty="0" err="1">
                <a:latin typeface="Calibri"/>
              </a:rPr>
              <a:t>versionados</a:t>
            </a:r>
            <a:r>
              <a:rPr lang="pt-BR" sz="2400" dirty="0">
                <a:latin typeface="Calibri"/>
              </a:rPr>
              <a:t> no GitHub:</a:t>
            </a:r>
          </a:p>
          <a:p>
            <a:pPr marL="419100" lvl="8" indent="-342900">
              <a:spcAft>
                <a:spcPts val="1200"/>
              </a:spcAft>
              <a:buSzPts val="1600"/>
              <a:buFont typeface="Arial" panose="020B0604020202020204" pitchFamily="34" charset="0"/>
              <a:buChar char="•"/>
            </a:pPr>
            <a:r>
              <a:rPr lang="pt-BR" sz="2400" b="1" i="1" dirty="0" err="1">
                <a:latin typeface="Calibri"/>
                <a:hlinkClick r:id="rId3"/>
              </a:rPr>
              <a:t>digitalinnovationone</a:t>
            </a:r>
            <a:r>
              <a:rPr lang="pt-BR" sz="2400" b="1" i="1" dirty="0">
                <a:latin typeface="Calibri"/>
                <a:hlinkClick r:id="rId3"/>
              </a:rPr>
              <a:t>/aprenda-</a:t>
            </a:r>
            <a:r>
              <a:rPr lang="pt-BR" sz="2400" b="1" i="1" dirty="0" err="1">
                <a:latin typeface="Calibri"/>
                <a:hlinkClick r:id="rId3"/>
              </a:rPr>
              <a:t>kotlin</a:t>
            </a:r>
            <a:r>
              <a:rPr lang="pt-BR" sz="2400" b="1" i="1" dirty="0">
                <a:latin typeface="Calibri"/>
                <a:hlinkClick r:id="rId3"/>
              </a:rPr>
              <a:t>-</a:t>
            </a:r>
            <a:r>
              <a:rPr lang="pt-BR" sz="2400" b="1" i="1" dirty="0" err="1">
                <a:latin typeface="Calibri"/>
                <a:hlinkClick r:id="rId3"/>
              </a:rPr>
              <a:t>com-exemplos</a:t>
            </a:r>
            <a:r>
              <a:rPr lang="pt-BR" sz="2400" b="1" i="1" dirty="0">
                <a:latin typeface="Calibri"/>
              </a:rPr>
              <a:t> </a:t>
            </a:r>
            <a:br>
              <a:rPr lang="pt-BR" sz="2100" b="1" i="1" dirty="0">
                <a:latin typeface="Calibri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↳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pt-B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1_introducao</a:t>
            </a:r>
            <a:r>
              <a:rPr lang="pt-BR" sz="2400" i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pt-BR" sz="2400" i="1" dirty="0" err="1">
                <a:latin typeface="Calibri"/>
                <a:hlinkClick r:id="rId4"/>
              </a:rPr>
              <a:t>Learn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Kotlin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by</a:t>
            </a:r>
            <a:r>
              <a:rPr lang="pt-BR" sz="2400" i="1" dirty="0">
                <a:latin typeface="Calibri"/>
                <a:hlinkClick r:id="rId4"/>
              </a:rPr>
              <a:t> </a:t>
            </a:r>
            <a:r>
              <a:rPr lang="pt-BR" sz="2400" i="1" dirty="0" err="1">
                <a:latin typeface="Calibri"/>
                <a:hlinkClick r:id="rId4"/>
              </a:rPr>
              <a:t>Example</a:t>
            </a:r>
            <a:endParaRPr lang="pt-BR" sz="2400" i="1" dirty="0">
              <a:latin typeface="Calibri"/>
            </a:endParaRPr>
          </a:p>
          <a:p>
            <a:pPr marL="76200" lvl="6" algn="just">
              <a:spcAft>
                <a:spcPts val="1200"/>
              </a:spcAft>
              <a:buSzPts val="1600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Kotlin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Koans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Desafios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400" i="1" dirty="0">
              <a:latin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62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26d958194_0_55"/>
          <p:cNvSpPr txBox="1"/>
          <p:nvPr/>
        </p:nvSpPr>
        <p:spPr>
          <a:xfrm>
            <a:off x="561575" y="1481151"/>
            <a:ext cx="7565851" cy="3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Ninguém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fica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pra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trás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! 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Explore o </a:t>
            </a:r>
            <a:r>
              <a:rPr lang="en-US" sz="2400" dirty="0" err="1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ecossistema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 da DIO 😎</a:t>
            </a: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Rooms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sz="2400" b="1" i="0" u="sng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Fóruns</a:t>
            </a:r>
            <a:endParaRPr lang="en-US"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 Play</a:t>
            </a:r>
            <a:endParaRPr sz="2400" b="1" u="sng" dirty="0">
              <a:solidFill>
                <a:schemeClr val="bg1"/>
              </a:solidFill>
              <a:latin typeface="Calibri"/>
              <a:cs typeface="Calibri"/>
              <a:sym typeface="Calibri"/>
            </a:endParaRPr>
          </a:p>
          <a:p>
            <a:pPr marL="76200" marR="0" lvl="1" indent="0" algn="l" defTabSz="914400" rtl="0" eaLnBrk="1" fontAlgn="auto" latinLnBrk="0" hangingPunct="1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 de </a:t>
            </a:r>
            <a:r>
              <a:rPr lang="en-US" sz="2400" b="1" u="sng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Ajuda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1226d958194_0_55"/>
          <p:cNvSpPr txBox="1"/>
          <p:nvPr/>
        </p:nvSpPr>
        <p:spPr>
          <a:xfrm>
            <a:off x="561575" y="56755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5500" b="1" i="0" u="none" strike="noStrike" kern="0" cap="none" spc="0" normalizeH="0" baseline="0" noProof="0" dirty="0" err="1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kumimoji="0" lang="en-US" sz="55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kumimoji="0" sz="55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g1226d958194_0_5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1226d958194_0_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6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]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>Diego  Renan</DisplayName>
        <AccountId>118</AccountId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F774B9CF-C22D-424D-9A65-D9E72A5E2EFE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67ABC2-BBD4-4D9E-B924-F53C7B18E6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8148A1-1F39-46ED-974C-BFEF1562A8DE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19483571-f922-4e8e-9c1c-26f0a2252132"/>
    <ds:schemaRef ds:uri="851b35d3-0456-4d6a-bc2f-da927e91d1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178</Words>
  <Application>Microsoft Office PowerPoint</Application>
  <PresentationFormat>Apresentação na tela (16:9)</PresentationFormat>
  <Paragraphs>38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Simple Light</vt:lpstr>
      <vt:lpstr>1_Simple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Venilton Falvo</cp:lastModifiedBy>
  <cp:revision>147</cp:revision>
  <dcterms:modified xsi:type="dcterms:W3CDTF">2024-01-25T00:59:17Z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  <property fmtid="{D5CDD505-2E9C-101B-9397-08002B2CF9AE}" pid="7" name="MediaServiceImageTags">
    <vt:lpwstr/>
  </property>
</Properties>
</file>