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5011-A240-4839-A9D0-529E60E6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CA77A-5FEC-4D03-98C2-8D178FEF3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04911-142B-4FF8-98EE-0A450AA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6B23D-DFEA-46C1-9B16-C0900AAB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5AF8E-766A-4EF4-8CCE-6C659C67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622E-8C04-4A48-B8E1-9EB1867A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87CD77-BA0F-4598-94F9-3D30F02E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D7929-8C68-4EA1-B16F-7F071278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16908-98A3-4624-99AE-82062E2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849F6-33DB-47B1-9647-17ECECEA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C3EDE-E5DD-41D0-AFDD-65E69A79A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D4A62C-FC16-47CD-89A5-9A0B2749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413E3-477F-4BDF-B894-FDF2AEA5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7663E-C86C-4221-A496-A92891FD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D94EB-2A5E-4821-A00B-1CC2D34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7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49928-DD23-44EA-8950-2E6E1150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86E7A-4DD3-4FBE-AEA4-5C144B57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05EAA-D835-4573-A515-ED906D6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29757-6135-40F9-B3D8-934379B8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44DE8-5E16-4353-8065-B9184817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3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ECB3-4F67-4809-8BE0-F90D1185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D5F856-0F23-4595-8162-5111170C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0CDFD-2741-448D-948C-66D394DB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C13A8-D773-4E97-9781-1690D91B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BE66F-B7D7-4F66-8ED7-57CE2E83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7CDCF-5DA4-46B5-BA48-79DDBC4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EC0E8-0781-4790-B5EE-291FC345E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6AA4B-6D6B-42D5-8A14-10B3AF746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CBA9E-4ADA-4D7D-8731-BF26D9EE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CE19B9-2AFF-44A2-B8C4-75533AD2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A56D5C-23A8-4FB4-A1F5-6612E64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4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3CED-ABCD-4AFA-9108-E61CDB0C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E333D1-566B-4CFD-B820-F146A6B1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0CA320-56A0-45F4-AEE8-25308EFC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9EEC97-2995-496D-A023-0D0A024C0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A2A952-A352-4D9C-A3BE-AE134AA45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BE70E5-0BC4-4C30-8EBD-11A685CE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F16CC-DC34-4BF7-A5C6-8F310D0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41943-0A29-4F97-8571-88F26C5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843B9-1EE4-4DF4-8234-0C06052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95BEAE-236D-48AC-A163-35DC4C41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64EB5E-9E2A-4052-ADBE-9A8DED4B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35E23A-0965-4FF5-AE4F-673B574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1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3D5834-0769-4294-9C9C-F72DC4B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80E598-314E-4DA2-8276-72F7D62E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1F0F90-99B8-4CB3-B1AD-9E296154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9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DA71-1339-4797-81BC-5B08CA69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31D8C-047C-4B49-A8F3-6926F748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FBB3A-3E02-495C-81AF-B3786FE8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D8C8D-94F8-48E2-8B01-F0C365A8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F875C-B4B7-4D2E-99A5-4507BA43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3EEC62-1E56-435F-826E-A08537E0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1556-5A90-4135-9749-7B1921E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FDECC-CC76-4286-AB2B-CB4F1AE80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03E45C-8585-4CB1-97B9-6A5D890C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9C4D0-905B-4511-916E-E4188634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743B3-097B-4B5D-AFBC-0B7F0B0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57CFA-B90F-4371-8C18-73FB694C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0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44FD87-A05B-415D-801D-43C1CDB3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48604-E72F-4C2F-B082-87DAEA4F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ED9AA-8871-43DE-AF67-ED358019E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E80B-490A-4607-B89F-39D83D62FD1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8C617-9822-46FD-9B80-87A4E2B2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36BA2-05AE-4216-8C16-89F01DB39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9F97-528C-40A8-89E2-6C6AA2F2F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121E26-F1A7-4053-96C6-ACFD09C2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582"/>
            <a:ext cx="12192000" cy="46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7CF2D8-D066-4081-B7A1-C6270763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690"/>
            <a:ext cx="12192000" cy="45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A41412-303A-4FA0-B296-410111E8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388"/>
            <a:ext cx="12192000" cy="55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845B19-75A6-4747-8574-5E5E8644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258"/>
            <a:ext cx="12192000" cy="50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2CEFB7-652E-45F3-9E11-1EFA7218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485"/>
            <a:ext cx="12192000" cy="45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8DDE1B-F9E9-4A60-9DE1-6665B37D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753"/>
            <a:ext cx="12192000" cy="44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8DBD09-4911-4955-835C-C658ACF8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601"/>
            <a:ext cx="12192000" cy="43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2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806997-8F94-4A30-8845-32CB666E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533"/>
            <a:ext cx="12192000" cy="47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AE1B51-61C7-46D7-871E-A9F94918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57"/>
            <a:ext cx="12192000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A77E2EC-3984-488B-B2E5-AFE09D22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508"/>
            <a:ext cx="12192000" cy="5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8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Augusto Rego da Silva</dc:creator>
  <cp:lastModifiedBy>Pedro Augusto Rego da Silva</cp:lastModifiedBy>
  <cp:revision>1</cp:revision>
  <dcterms:created xsi:type="dcterms:W3CDTF">2024-07-15T23:35:08Z</dcterms:created>
  <dcterms:modified xsi:type="dcterms:W3CDTF">2024-07-15T23:39:04Z</dcterms:modified>
</cp:coreProperties>
</file>