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3" r:id="rId1"/>
  </p:sldMasterIdLst>
  <p:notesMasterIdLst>
    <p:notesMasterId r:id="rId82"/>
  </p:notesMasterIdLst>
  <p:sldIdLst>
    <p:sldId id="517" r:id="rId2"/>
    <p:sldId id="438" r:id="rId3"/>
    <p:sldId id="451" r:id="rId4"/>
    <p:sldId id="452" r:id="rId5"/>
    <p:sldId id="453" r:id="rId6"/>
    <p:sldId id="454" r:id="rId7"/>
    <p:sldId id="439" r:id="rId8"/>
    <p:sldId id="455" r:id="rId9"/>
    <p:sldId id="456" r:id="rId10"/>
    <p:sldId id="457" r:id="rId11"/>
    <p:sldId id="440" r:id="rId12"/>
    <p:sldId id="458" r:id="rId13"/>
    <p:sldId id="459" r:id="rId14"/>
    <p:sldId id="441" r:id="rId15"/>
    <p:sldId id="460" r:id="rId16"/>
    <p:sldId id="461" r:id="rId17"/>
    <p:sldId id="462" r:id="rId18"/>
    <p:sldId id="464" r:id="rId19"/>
    <p:sldId id="463" r:id="rId20"/>
    <p:sldId id="465" r:id="rId21"/>
    <p:sldId id="466" r:id="rId22"/>
    <p:sldId id="467" r:id="rId23"/>
    <p:sldId id="468" r:id="rId24"/>
    <p:sldId id="442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43" r:id="rId33"/>
    <p:sldId id="476" r:id="rId34"/>
    <p:sldId id="477" r:id="rId35"/>
    <p:sldId id="478" r:id="rId36"/>
    <p:sldId id="479" r:id="rId37"/>
    <p:sldId id="480" r:id="rId38"/>
    <p:sldId id="481" r:id="rId39"/>
    <p:sldId id="444" r:id="rId40"/>
    <p:sldId id="482" r:id="rId41"/>
    <p:sldId id="483" r:id="rId42"/>
    <p:sldId id="484" r:id="rId43"/>
    <p:sldId id="485" r:id="rId44"/>
    <p:sldId id="486" r:id="rId45"/>
    <p:sldId id="445" r:id="rId46"/>
    <p:sldId id="487" r:id="rId47"/>
    <p:sldId id="488" r:id="rId48"/>
    <p:sldId id="447" r:id="rId49"/>
    <p:sldId id="489" r:id="rId50"/>
    <p:sldId id="490" r:id="rId51"/>
    <p:sldId id="491" r:id="rId52"/>
    <p:sldId id="492" r:id="rId53"/>
    <p:sldId id="448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449" r:id="rId64"/>
    <p:sldId id="502" r:id="rId65"/>
    <p:sldId id="503" r:id="rId66"/>
    <p:sldId id="504" r:id="rId67"/>
    <p:sldId id="505" r:id="rId68"/>
    <p:sldId id="506" r:id="rId69"/>
    <p:sldId id="507" r:id="rId70"/>
    <p:sldId id="508" r:id="rId71"/>
    <p:sldId id="450" r:id="rId72"/>
    <p:sldId id="509" r:id="rId73"/>
    <p:sldId id="510" r:id="rId74"/>
    <p:sldId id="511" r:id="rId75"/>
    <p:sldId id="512" r:id="rId76"/>
    <p:sldId id="513" r:id="rId77"/>
    <p:sldId id="514" r:id="rId78"/>
    <p:sldId id="515" r:id="rId79"/>
    <p:sldId id="516" r:id="rId80"/>
    <p:sldId id="282" r:id="rId81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2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1900F1-5907-41E6-BCA8-A979A6429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BBEBBD-1780-41AF-A052-A54419B257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1DA3AD-967F-4197-B11C-4327E7BC8D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7490A-7F71-4342-AC56-D6FC4F54CD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612916-A3B0-4640-8D13-3EE0BE24A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E79126-C6CA-498A-A0C1-1CC90F7D7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2654DF-8328-45E4-BC51-5EAF18A6B0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7D52E9-E173-484B-AFFA-F36CD4B97D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AA8A37-2C95-4890-B162-31FF6C2F44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B50962-CAA8-4A8A-A4EB-E98F2990E1D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CBCB8A-71F8-4C66-9E50-630DC7E0DD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42267BE-D33F-4B79-BC2E-920072091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B65336-77E2-4FF8-8DE4-C2AAF0FFFD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6F024-7CB9-4921-8E6E-C993FCD034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82FB3C3-BAA0-41F3-945F-E2B4C6CB27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02CD2F1-3898-40C9-8C4B-EE51AFF49B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40A656C-1A56-4145-ADCC-655D12DB4D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A97F6-8166-43E0-9871-9BECF7B0FE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30D8D7-5025-4A91-865A-DC47C5C709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52D219-4A20-485A-963A-C846D827C7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D315EE1-4F19-4EF7-925A-48495D1835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D480E-DAB0-4DEE-A000-26452881B3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A643B9-4540-40F1-BB4B-509F2819224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72B45CD-DFBF-409E-AC86-DA90A3E3DB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F04CE6-2CA2-4123-83FD-B27B7C7A10A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2AD41F-6C10-44E7-AED2-815690681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FD00E-CDBB-4EA3-84DD-CFF0BF943D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E99A94-83DD-4FF1-B597-6813F16D1E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FB9A8F-7877-42FF-B59E-6926338470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F1F55D-3FA1-4863-8D53-51049F985E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46856A-D683-4F8C-8D34-5CAB3B94D6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3AEC0B-2EBE-4BB2-B206-57F8A3EC85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55DBD8-0F8E-464B-907A-99CD6BA7F5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16B79F-2EB1-42B8-BB13-02E1BD82D3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19E754-4114-433C-88D2-A42BBDB067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A728F-19AF-4DB8-A0E8-B99FE45506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FA2EC-48DD-411A-B2EC-DBB33035A0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3605D-EF9D-48EF-BF5A-59A3C02EA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0E2D4C-9413-4F1E-AFD2-368420AE6F9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F0193-F1AA-4D4E-9C35-3F845ABAEA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4F035-5784-4FB5-A121-C25D87280D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A8FA82-7EC8-444D-9244-BA40DB83EB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97F51-B761-4B70-B0D5-4BF5B0B88A2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8AB136-6344-46E1-97E5-7E0317951E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04B4CD-1D7E-476B-877E-FA7DFB0732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35D5BE-35C1-4CAF-8E87-BB1F662DBB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E9BC83-E51C-422D-BD97-C16779E065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E221CC-6BF6-448D-A5AD-38F86DABC2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E7B8A57-3AFC-4F42-BA6C-75D27CA050A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00CB8D-8234-433D-8A06-A863739243D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8831ED-F5EF-41F4-B255-4A25EDCABC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6ECC8B-54EB-4596-8122-D7562F76DF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3C9412-729B-4438-987B-92A9A0326C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7C55A-1151-4130-8C52-695706FD07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A53435-3379-49CC-82BB-CD83DC5CF3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9A69004-9C11-4164-805C-4CFA9297DE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44556B-AFBD-45FC-B7A5-F74EB26BD8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50CB9-07B6-4DB7-AE4D-06822F30F1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39C197-211E-457C-B481-55DE768A2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34292F-C36A-4226-997F-C8B2B7CE55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9B217-18F1-4C7A-B55E-DB67F7F071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1813D0-F6CD-4896-90F3-FD20769C65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D66F52-B2BF-4A81-B496-9574608D91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B5A767-AE50-472D-A7F3-23E878398D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1E8459-2E3D-4AB7-AA7E-544C51A690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E57782-DADE-43D9-A903-EFB2CA1CC0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F76588-5423-4D69-87A6-40C1B48742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914951-0552-47B4-9E5B-14E9FF5264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8FA323-C873-4F8F-B50F-F7D41FC006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8B2CC3-DB5A-42BD-829F-39A91D633B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DB1914-F12C-4669-80F0-38348FCB45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86477A-D2BA-4D95-9A55-56395232F4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EF52960-30E6-4A0F-A800-20E151E0B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FD54A9-CBFA-4F52-AC26-3D63F25224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533BF7-3775-444F-A93C-07876BF58D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34D84D-0BAC-4A27-B9E7-CA0A0E0989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081A7B-7CF2-4302-92EE-53DE22C20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EBDFF2-05A3-4694-AFE4-C9E8A01A0A9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80</a:t>
            </a:fld>
            <a:endParaRPr lang="en-US" altLang="en-US" sz="1400" smtClean="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16BEBB-E778-4DAD-9060-8138CAC780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4F448B1-6F73-4FF3-92BB-F967C82722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291334-D6ED-417C-9A8D-24881259E11D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4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3504D1D-8D79-447C-B113-A02D20786088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3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27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 smtClean="0">
                <a:solidFill>
                  <a:srgbClr val="000000"/>
                </a:solidFill>
              </a:rPr>
              <a:t>Python</a:t>
            </a:r>
            <a:endParaRPr lang="en-GB" altLang="en-US" sz="540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>
                <a:solidFill>
                  <a:srgbClr val="000000"/>
                </a:solidFill>
              </a:rPr>
              <a:t>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547688" y="3376613"/>
            <a:ext cx="86661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 very-simple.py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921625" y="5508625"/>
            <a:ext cx="1401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Execution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shell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 flipV="1">
            <a:off x="5616575" y="5738813"/>
            <a:ext cx="2305050" cy="4603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5062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5063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4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672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711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711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9159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916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916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1207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120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325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325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7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9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1450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>
            <a:off x="8496300" y="1993900"/>
            <a:ext cx="1006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 flipH="1">
            <a:off x="8093075" y="2627313"/>
            <a:ext cx="461963" cy="4032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7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3498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3499" name="Text Box 4"/>
          <p:cNvSpPr txBox="1">
            <a:spLocks noChangeArrowheads="1"/>
          </p:cNvSpPr>
          <p:nvPr/>
        </p:nvSpPr>
        <p:spPr bwMode="auto">
          <a:xfrm>
            <a:off x="8496300" y="3952875"/>
            <a:ext cx="12144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integer</a:t>
            </a:r>
          </a:p>
        </p:txBody>
      </p:sp>
      <p:sp>
        <p:nvSpPr>
          <p:cNvPr id="63500" name="Line 16"/>
          <p:cNvSpPr>
            <a:spLocks noChangeShapeType="1"/>
          </p:cNvSpPr>
          <p:nvPr/>
        </p:nvSpPr>
        <p:spPr bwMode="auto">
          <a:xfrm flipH="1" flipV="1">
            <a:off x="7459663" y="4010025"/>
            <a:ext cx="1036637" cy="3460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2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3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554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5546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43481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758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90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1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2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7593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7594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7595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963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8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964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9642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9643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9644" name="Picture 21" descr="MC90043386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3836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AutoShape 22"/>
          <p:cNvSpPr>
            <a:spLocks noChangeArrowheads="1"/>
          </p:cNvSpPr>
          <p:nvPr/>
        </p:nvSpPr>
        <p:spPr bwMode="auto">
          <a:xfrm rot="5400000">
            <a:off x="8122444" y="3290094"/>
            <a:ext cx="863600" cy="5762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Anything from # to the end of the line is a comment</a:t>
            </a: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15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too much is as bad as doing too little…</a:t>
            </a: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('2' + str(3))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1790" name="Group 30"/>
          <p:cNvGraphicFramePr>
            <a:graphicFrameLocks noGrp="1"/>
          </p:cNvGraphicFramePr>
          <p:nvPr/>
        </p:nvGraphicFramePr>
        <p:xfrm>
          <a:off x="1065213" y="1776413"/>
          <a:ext cx="7258050" cy="1120775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3836" name="Group 28"/>
          <p:cNvGraphicFramePr>
            <a:graphicFrameLocks noGrp="1"/>
          </p:cNvGraphicFramePr>
          <p:nvPr/>
        </p:nvGraphicFramePr>
        <p:xfrm>
          <a:off x="1065213" y="1776413"/>
          <a:ext cx="7258050" cy="2239962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5884" name="Group 28"/>
          <p:cNvGraphicFramePr>
            <a:graphicFrameLocks noGrp="1"/>
          </p:cNvGraphicFramePr>
          <p:nvPr/>
        </p:nvGraphicFramePr>
        <p:xfrm>
          <a:off x="1065213" y="1776413"/>
          <a:ext cx="7258050" cy="3360737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7907" name="Group 3"/>
          <p:cNvGraphicFramePr>
            <a:graphicFrameLocks noGrp="1"/>
          </p:cNvGraphicFramePr>
          <p:nvPr/>
        </p:nvGraphicFramePr>
        <p:xfrm>
          <a:off x="1065213" y="1776413"/>
          <a:ext cx="7258050" cy="4479925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x.real</a:t>
                      </a: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, </a:t>
                      </a:r>
                      <a:r>
                        <a:rPr kumimoji="0" lang="en-CA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x.imag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real and imaginary parts of complex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0041" name="Group 89"/>
          <p:cNvGraphicFramePr>
            <a:graphicFrameLocks noGrp="1"/>
          </p:cNvGraphicFramePr>
          <p:nvPr/>
        </p:nvGraphicFramePr>
        <p:xfrm>
          <a:off x="1008063" y="1846263"/>
          <a:ext cx="7777162" cy="4984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2087" name="Group 87"/>
          <p:cNvGraphicFramePr>
            <a:graphicFrameLocks noGrp="1"/>
          </p:cNvGraphicFramePr>
          <p:nvPr/>
        </p:nvGraphicFramePr>
        <p:xfrm>
          <a:off x="1008063" y="1846263"/>
          <a:ext cx="7777162" cy="10572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40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4133" name="Group 85"/>
          <p:cNvGraphicFramePr>
            <a:graphicFrameLocks noGrp="1"/>
          </p:cNvGraphicFramePr>
          <p:nvPr/>
        </p:nvGraphicFramePr>
        <p:xfrm>
          <a:off x="1008063" y="1846263"/>
          <a:ext cx="7777162" cy="15144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6179" name="Group 83"/>
          <p:cNvGraphicFramePr>
            <a:graphicFrameLocks noGrp="1"/>
          </p:cNvGraphicFramePr>
          <p:nvPr/>
        </p:nvGraphicFramePr>
        <p:xfrm>
          <a:off x="1008063" y="1846263"/>
          <a:ext cx="7777162" cy="199072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3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8225" name="Group 81"/>
          <p:cNvGraphicFramePr>
            <a:graphicFrameLocks noGrp="1"/>
          </p:cNvGraphicFramePr>
          <p:nvPr/>
        </p:nvGraphicFramePr>
        <p:xfrm>
          <a:off x="1008063" y="1846263"/>
          <a:ext cx="7777162" cy="248920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39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8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0271" name="Group 79"/>
          <p:cNvGraphicFramePr>
            <a:graphicFrameLocks noGrp="1"/>
          </p:cNvGraphicFramePr>
          <p:nvPr/>
        </p:nvGraphicFramePr>
        <p:xfrm>
          <a:off x="1008063" y="1846263"/>
          <a:ext cx="7777162" cy="2986087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28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437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</a:rPr>
              <a:t> python</a:t>
            </a: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('Charles' + 'Darwin')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latin typeface="+mn-lt"/>
              </a:rPr>
              <a:t>Or remove print (when in the interactive python shell):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+mn-lt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'Charles' + 'Darwin'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latin typeface="Courier New" panose="02070309020205020404" pitchFamily="49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2317" name="Group 77"/>
          <p:cNvGraphicFramePr>
            <a:graphicFrameLocks noGrp="1"/>
          </p:cNvGraphicFramePr>
          <p:nvPr/>
        </p:nvGraphicFramePr>
        <p:xfrm>
          <a:off x="1008063" y="1846263"/>
          <a:ext cx="7777162" cy="358775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85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4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4365" name="Group 77"/>
          <p:cNvGraphicFramePr>
            <a:graphicFrameLocks noGrp="1"/>
          </p:cNvGraphicFramePr>
          <p:nvPr/>
        </p:nvGraphicFramePr>
        <p:xfrm>
          <a:off x="1008063" y="1846263"/>
          <a:ext cx="7777162" cy="400685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064871"/>
                  </a:ext>
                </a:extLst>
              </a:tr>
              <a:tr h="5529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6339" name="Group 3"/>
          <p:cNvGraphicFramePr>
            <a:graphicFrameLocks noGrp="1"/>
          </p:cNvGraphicFramePr>
          <p:nvPr/>
        </p:nvGraphicFramePr>
        <p:xfrm>
          <a:off x="1008063" y="1846263"/>
          <a:ext cx="7777162" cy="4583112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1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Remainder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%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13 % 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131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887788" y="1820863"/>
            <a:ext cx="57134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+ 1</a:t>
            </a:r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 flipH="1">
            <a:off x="3254375" y="2224088"/>
            <a:ext cx="633413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887788" y="2930525"/>
            <a:ext cx="6105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as: 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% 10</a:t>
            </a:r>
          </a:p>
        </p:txBody>
      </p:sp>
      <p:sp>
        <p:nvSpPr>
          <p:cNvPr id="147461" name="Line 7"/>
          <p:cNvSpPr>
            <a:spLocks noChangeShapeType="1"/>
          </p:cNvSpPr>
          <p:nvPr/>
        </p:nvSpPr>
        <p:spPr bwMode="auto">
          <a:xfrm flipH="1" flipV="1">
            <a:off x="3484563" y="3376613"/>
            <a:ext cx="403225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2775" name="Group 55"/>
          <p:cNvGraphicFramePr>
            <a:graphicFrameLocks noGrp="1"/>
          </p:cNvGraphicFramePr>
          <p:nvPr/>
        </p:nvGraphicFramePr>
        <p:xfrm>
          <a:off x="1008063" y="1846263"/>
          <a:ext cx="4667250" cy="498475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4821" name="Group 53"/>
          <p:cNvGraphicFramePr>
            <a:graphicFrameLocks noGrp="1"/>
          </p:cNvGraphicFramePr>
          <p:nvPr/>
        </p:nvGraphicFramePr>
        <p:xfrm>
          <a:off x="1008063" y="1846263"/>
          <a:ext cx="4667250" cy="995362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6867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7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8915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7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757" name="Text Box 4"/>
          <p:cNvSpPr txBox="1">
            <a:spLocks noChangeArrowheads="1"/>
          </p:cNvSpPr>
          <p:nvPr/>
        </p:nvSpPr>
        <p:spPr bwMode="auto">
          <a:xfrm>
            <a:off x="6134100" y="2347913"/>
            <a:ext cx="34432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Single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assignment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Double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equality</a:t>
            </a:r>
          </a:p>
        </p:txBody>
      </p:sp>
      <p:sp>
        <p:nvSpPr>
          <p:cNvPr id="159758" name="Line 44"/>
          <p:cNvSpPr>
            <a:spLocks noChangeShapeType="1"/>
          </p:cNvSpPr>
          <p:nvPr/>
        </p:nvSpPr>
        <p:spPr bwMode="auto">
          <a:xfrm flipH="1">
            <a:off x="5789613" y="3089275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0961" name="Group 49"/>
          <p:cNvGraphicFramePr>
            <a:graphicFrameLocks noGrp="1"/>
          </p:cNvGraphicFramePr>
          <p:nvPr/>
        </p:nvGraphicFramePr>
        <p:xfrm>
          <a:off x="1008063" y="1846263"/>
          <a:ext cx="4667250" cy="1990725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3007" name="Group 47"/>
          <p:cNvGraphicFramePr>
            <a:graphicFrameLocks noGrp="1"/>
          </p:cNvGraphicFramePr>
          <p:nvPr/>
        </p:nvGraphicFramePr>
        <p:xfrm>
          <a:off x="1008063" y="1846263"/>
          <a:ext cx="4667250" cy="2489200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5055" name="Group 47"/>
          <p:cNvGraphicFramePr>
            <a:graphicFrameLocks noGrp="1"/>
          </p:cNvGraphicFramePr>
          <p:nvPr/>
        </p:nvGraphicFramePr>
        <p:xfrm>
          <a:off x="1008063" y="1846263"/>
          <a:ext cx="4667250" cy="2986087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910" name="Text Box 4"/>
          <p:cNvSpPr txBox="1">
            <a:spLocks noChangeArrowheads="1"/>
          </p:cNvSpPr>
          <p:nvPr/>
        </p:nvSpPr>
        <p:spPr bwMode="auto">
          <a:xfrm>
            <a:off x="6134100" y="3844925"/>
            <a:ext cx="2559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But please don't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 this</a:t>
            </a:r>
          </a:p>
        </p:txBody>
      </p:sp>
      <p:sp>
        <p:nvSpPr>
          <p:cNvPr id="165911" name="Line 46"/>
          <p:cNvSpPr>
            <a:spLocks noChangeShapeType="1"/>
          </p:cNvSpPr>
          <p:nvPr/>
        </p:nvSpPr>
        <p:spPr bwMode="auto">
          <a:xfrm flipH="1">
            <a:off x="5789613" y="4586288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7059" name="Group 3"/>
          <p:cNvGraphicFramePr>
            <a:graphicFrameLocks noGrp="1"/>
          </p:cNvGraphicFramePr>
          <p:nvPr/>
        </p:nvGraphicFramePr>
        <p:xfrm>
          <a:off x="1008063" y="1846263"/>
          <a:ext cx="4667250" cy="3587750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3+2j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8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6998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998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99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9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1885</TotalTime>
  <Words>2033</Words>
  <Application>Microsoft Office PowerPoint</Application>
  <PresentationFormat>Custom</PresentationFormat>
  <Paragraphs>712</Paragraphs>
  <Slides>80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Arial Unicode MS</vt:lpstr>
      <vt:lpstr>Calibri</vt:lpstr>
      <vt:lpstr>Times New Roman</vt:lpstr>
      <vt:lpstr>MS PGothic</vt:lpstr>
      <vt:lpstr>Courier New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232</cp:revision>
  <cp:lastPrinted>1601-01-01T00:00:00Z</cp:lastPrinted>
  <dcterms:created xsi:type="dcterms:W3CDTF">2010-10-09T15:39:02Z</dcterms:created>
  <dcterms:modified xsi:type="dcterms:W3CDTF">2018-10-09T09:34:38Z</dcterms:modified>
</cp:coreProperties>
</file>