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D8B09A0-57F1-47E9-BC9D-B45B9CA76F46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3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649FE2-53B8-4B52-8ECE-0BC018CD2D7E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7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5CDE687-545C-4D34-9B57-B5CC4857C26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542887A-7EC7-4B2B-AC3D-85CAC7440F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22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9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Boolean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 Boolean?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A simple data type in Python is the Boolean. It has only two possible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Comparisons result in Boolean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(3 &gt; 5) is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(2 == 2.0)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Tests in if/while result in a Boolean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51847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x &gt; 3:  # </a:t>
            </a:r>
            <a:r>
              <a:rPr lang="en-GB" altLang="en-US" smtClean="0"/>
              <a:t>Will run if (x &gt; 3) is 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...do something...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my_list:  # </a:t>
            </a:r>
            <a:r>
              <a:rPr lang="en-GB" altLang="en-US" smtClean="0"/>
              <a:t>Will loop until my_list is 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    ...something that reduces size of my_list...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Note: Boolean values are case-sensitive!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True    </a:t>
            </a:r>
            <a:r>
              <a:rPr lang="en-GB" altLang="en-US" smtClean="0"/>
              <a:t># but not "true"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altLang="en-US" smtClean="0"/>
              <a:t>       # but not "false"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43</TotalTime>
  <Words>48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UKRI-stfc-nerc-ceda-ncas-nceo-Presentation-Template</vt:lpstr>
      <vt:lpstr>Python</vt:lpstr>
      <vt:lpstr>What is a Boolean?</vt:lpstr>
      <vt:lpstr>Tests in if/while result in a Boolean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13</cp:revision>
  <dcterms:created xsi:type="dcterms:W3CDTF">2014-03-03T17:46:53Z</dcterms:created>
  <dcterms:modified xsi:type="dcterms:W3CDTF">2018-10-09T09:34:43Z</dcterms:modified>
</cp:coreProperties>
</file>