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D8B483A-9363-4DBB-8577-279B5B7A4F6E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4B9E09-7A63-4B2C-B981-AB1CC301E17C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0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392A-3FAB-4251-8DE8-145F8C79E6E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EBCD-1569-43A0-934A-A47C6BC59B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8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Saving your code to a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altLang="en-US" smtClean="0"/>
              <a:t>Open an editor (leafpad)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leafpad test1.py &amp; </a:t>
            </a:r>
            <a:r>
              <a:rPr lang="en-GB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so you can still type here.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 smtClean="0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43163"/>
            <a:ext cx="5689600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Now run it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With...</a:t>
            </a:r>
          </a:p>
          <a:p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 test1.py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...your output appears here...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altLang="en-US" smtClean="0"/>
              <a:t>Open an editor (gedit)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gedit .bash_profile &amp;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 so you can still type here.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 smtClean="0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pic>
        <p:nvPicPr>
          <p:cNvPr id="3076" name="Picture 2" descr="http://www.centos.org/docs/rhel-sbs-en-3/figs/docs/gedit1.png"/>
          <p:cNvPicPr>
            <a:picLocks noChangeAspect="1" noChangeArrowheads="1"/>
          </p:cNvPicPr>
          <p:nvPr/>
        </p:nvPicPr>
        <p:blipFill rotWithShape="1">
          <a:blip r:embed="rId2"/>
          <a:srcRect r="23347" b="28313"/>
          <a:stretch/>
        </p:blipFill>
        <p:spPr bwMode="auto">
          <a:xfrm>
            <a:off x="2916238" y="2205038"/>
            <a:ext cx="5400675" cy="3811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117</TotalTime>
  <Words>73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UKRI-stfc-nerc-ceda-ncas-nceo-Presentation-Template</vt:lpstr>
      <vt:lpstr>Python</vt:lpstr>
      <vt:lpstr>Open an editor (leafpad)</vt:lpstr>
      <vt:lpstr>Now run it</vt:lpstr>
      <vt:lpstr>Open an editor (gedit)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20</cp:revision>
  <dcterms:created xsi:type="dcterms:W3CDTF">2014-03-03T17:46:53Z</dcterms:created>
  <dcterms:modified xsi:type="dcterms:W3CDTF">2018-10-09T09:34:48Z</dcterms:modified>
</cp:coreProperties>
</file>