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85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442" r:id="rId38"/>
    <p:sldId id="480" r:id="rId39"/>
    <p:sldId id="485" r:id="rId40"/>
    <p:sldId id="486" r:id="rId41"/>
    <p:sldId id="487" r:id="rId42"/>
    <p:sldId id="488" r:id="rId43"/>
    <p:sldId id="489" r:id="rId44"/>
    <p:sldId id="490" r:id="rId45"/>
    <p:sldId id="481" r:id="rId46"/>
    <p:sldId id="482" r:id="rId47"/>
    <p:sldId id="516" r:id="rId48"/>
    <p:sldId id="483" r:id="rId49"/>
    <p:sldId id="484" r:id="rId50"/>
    <p:sldId id="444" r:id="rId51"/>
    <p:sldId id="491" r:id="rId52"/>
    <p:sldId id="517" r:id="rId53"/>
    <p:sldId id="518" r:id="rId54"/>
    <p:sldId id="492" r:id="rId55"/>
    <p:sldId id="446" r:id="rId56"/>
    <p:sldId id="493" r:id="rId57"/>
    <p:sldId id="494" r:id="rId58"/>
    <p:sldId id="521" r:id="rId59"/>
    <p:sldId id="522" r:id="rId60"/>
    <p:sldId id="523" r:id="rId61"/>
    <p:sldId id="524" r:id="rId62"/>
    <p:sldId id="519" r:id="rId63"/>
    <p:sldId id="495" r:id="rId64"/>
    <p:sldId id="500" r:id="rId65"/>
    <p:sldId id="502" r:id="rId66"/>
    <p:sldId id="503" r:id="rId67"/>
    <p:sldId id="504" r:id="rId68"/>
    <p:sldId id="520" r:id="rId69"/>
    <p:sldId id="501" r:id="rId70"/>
    <p:sldId id="447" r:id="rId71"/>
    <p:sldId id="506" r:id="rId72"/>
    <p:sldId id="505" r:id="rId73"/>
    <p:sldId id="448" r:id="rId74"/>
    <p:sldId id="507" r:id="rId75"/>
    <p:sldId id="508" r:id="rId76"/>
    <p:sldId id="510" r:id="rId77"/>
    <p:sldId id="509" r:id="rId78"/>
    <p:sldId id="449" r:id="rId79"/>
    <p:sldId id="511" r:id="rId80"/>
    <p:sldId id="512" r:id="rId81"/>
    <p:sldId id="513" r:id="rId82"/>
    <p:sldId id="514" r:id="rId83"/>
    <p:sldId id="282" r:id="rId84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579" autoAdjust="0"/>
  </p:normalViewPr>
  <p:slideViewPr>
    <p:cSldViewPr>
      <p:cViewPr varScale="1">
        <p:scale>
          <a:sx n="60" d="100"/>
          <a:sy n="60" d="100"/>
        </p:scale>
        <p:origin x="1280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F60078-C743-4889-AF8F-E54A6398B1E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64E217-A92F-4F57-8876-CC0CA5A87A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90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B6FA7C-D4FF-42C4-8CCC-EDAB815E19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10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CF366-9CF2-4696-8592-54B8D04236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A33199-B00D-412F-B9BD-B3E94D1591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51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ACCB78-92AE-4DED-AECA-4CDE421CCE9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72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5AB76AD-BF81-4FBB-8C6C-7954DE4930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9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4A965D-0B0A-48F7-A59B-6AB790A7E53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1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40D58E-ABF7-455B-B64D-22C4A9BDCA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2D150DA-B940-426F-B94F-96C19D2E98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5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8C0EAD-0BF4-4932-A353-66E0F2E33B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7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1E4D13-7264-4535-A859-435C1F5D72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9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ED068F-B959-4A7D-A042-083B66CEFE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1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ACDCDD-DA18-4060-9F1A-20419D9C0F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C6B758-60E1-42A1-AD66-0633062C17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5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D6071-1F0A-42B9-B67B-F4E2D1F470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7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7E7253-D5BB-4339-B44B-C82B977954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9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41710FE-E6E1-496B-8379-DBE72BEEA91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1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69009C-CCD4-49A4-9CD3-080709FA22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D5B87C-A9B3-4F4D-B8B9-735EC2C108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5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83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072563" cy="1258888"/>
          </a:xfrm>
          <a:extLst/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smtClean="0"/>
              <a:t>Stop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0051" name="Text Box 4"/>
          <p:cNvSpPr txBox="1">
            <a:spLocks noChangeArrowheads="1"/>
          </p:cNvSpPr>
          <p:nvPr/>
        </p:nvSpPr>
        <p:spPr bwMode="auto">
          <a:xfrm>
            <a:off x="4406900" y="3836988"/>
            <a:ext cx="3862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Cannot be evenly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 any other integer</a:t>
            </a:r>
          </a:p>
        </p:txBody>
      </p:sp>
      <p:sp>
        <p:nvSpPr>
          <p:cNvPr id="130052" name="Line 5"/>
          <p:cNvSpPr>
            <a:spLocks noChangeShapeType="1"/>
          </p:cNvSpPr>
          <p:nvPr/>
        </p:nvSpPr>
        <p:spPr bwMode="auto">
          <a:xfrm flipH="1" flipV="1">
            <a:off x="4521200" y="2973388"/>
            <a:ext cx="692150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2101" name="Line 9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6192838" y="3146425"/>
            <a:ext cx="2779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Remainder is zero</a:t>
            </a:r>
          </a:p>
        </p:txBody>
      </p:sp>
      <p:sp>
        <p:nvSpPr>
          <p:cNvPr id="134148" name="Line 9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49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415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4151" name="Line 12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6249988" y="3319463"/>
            <a:ext cx="3052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(num % trial) == 0</a:t>
            </a: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3311525" y="3836988"/>
            <a:ext cx="57038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...num divisible by trial...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+= 1</a:t>
            </a:r>
          </a:p>
        </p:txBody>
      </p:sp>
      <p:sp>
        <p:nvSpPr>
          <p:cNvPr id="13619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ourier New" panose="02070309020205020404" pitchFamily="49" charset="0"/>
              </a:rPr>
              <a:t>    ...figure out if num is prime...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36198" name="Line 10"/>
          <p:cNvSpPr>
            <a:spLocks noChangeShapeType="1"/>
          </p:cNvSpPr>
          <p:nvPr/>
        </p:nvSpPr>
        <p:spPr bwMode="auto">
          <a:xfrm flipH="1" flipV="1">
            <a:off x="4521200" y="2973388"/>
            <a:ext cx="558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199" name="Line 11"/>
          <p:cNvSpPr>
            <a:spLocks noChangeShapeType="1"/>
          </p:cNvSpPr>
          <p:nvPr/>
        </p:nvSpPr>
        <p:spPr bwMode="auto">
          <a:xfrm flipH="1">
            <a:off x="7345363" y="3895725"/>
            <a:ext cx="1714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44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Print primes less than 1000</a:t>
            </a:r>
          </a:p>
        </p:txBody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23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116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more efficient way to do it</a:t>
            </a:r>
          </a:p>
        </p:txBody>
      </p:sp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1000: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trial**2 &lt; num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846763" y="2973388"/>
            <a:ext cx="3397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 cannot be divided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evenly by any number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greater than sqrt(N)</a:t>
            </a: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H="1">
            <a:off x="5237163" y="3433763"/>
            <a:ext cx="4365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8484" name="AutoShape 7"/>
          <p:cNvSpPr>
            <a:spLocks noChangeArrowheads="1"/>
          </p:cNvSpPr>
          <p:nvPr/>
        </p:nvSpPr>
        <p:spPr bwMode="auto">
          <a:xfrm>
            <a:off x="2447925" y="2109788"/>
            <a:ext cx="403225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2580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582" name="AutoShape 7"/>
          <p:cNvSpPr>
            <a:spLocks noChangeArrowheads="1"/>
          </p:cNvSpPr>
          <p:nvPr/>
        </p:nvSpPr>
        <p:spPr bwMode="auto">
          <a:xfrm>
            <a:off x="6710363" y="2454275"/>
            <a:ext cx="4032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2583" name="AutoShape 8"/>
          <p:cNvSpPr>
            <a:spLocks noChangeArrowheads="1"/>
          </p:cNvSpPr>
          <p:nvPr/>
        </p:nvSpPr>
        <p:spPr bwMode="auto">
          <a:xfrm>
            <a:off x="6710363" y="3549650"/>
            <a:ext cx="40322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92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code that hasn't been tested is probably wrong</a:t>
            </a:r>
          </a:p>
        </p:txBody>
      </p:sp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4628" name="Text Box 2"/>
          <p:cNvSpPr txBox="1">
            <a:spLocks noChangeArrowheads="1"/>
          </p:cNvSpPr>
          <p:nvPr/>
        </p:nvSpPr>
        <p:spPr bwMode="auto">
          <a:xfrm>
            <a:off x="6710363" y="1706563"/>
            <a:ext cx="519112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192838" y="1763713"/>
            <a:ext cx="0" cy="414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925513" y="5911850"/>
            <a:ext cx="27527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Where's the bug?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8724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077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0773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16144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</p:txBody>
      </p:sp>
      <p:sp>
        <p:nvSpPr>
          <p:cNvPr id="160774" name="Line 10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</p:txBody>
      </p:sp>
      <p:sp>
        <p:nvSpPr>
          <p:cNvPr id="162821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822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2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Failures occur for perfect squares</a:t>
            </a:r>
          </a:p>
        </p:txBody>
      </p:sp>
      <p:sp>
        <p:nvSpPr>
          <p:cNvPr id="164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01332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is_prime =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trial**2 &lt; num: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(num % trial)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is_prime =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is_prime: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375400" y="2916238"/>
            <a:ext cx="33305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2**2 == 4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 never check to see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4 % 2 == 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if 9 % 3 == 0, etc.</a:t>
            </a:r>
          </a:p>
        </p:txBody>
      </p:sp>
      <p:sp>
        <p:nvSpPr>
          <p:cNvPr id="164869" name="Line 6"/>
          <p:cNvSpPr>
            <a:spLocks noChangeShapeType="1"/>
          </p:cNvSpPr>
          <p:nvPr/>
        </p:nvSpPr>
        <p:spPr bwMode="auto">
          <a:xfrm flipH="1">
            <a:off x="5281613" y="3376613"/>
            <a:ext cx="920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870" name="AutoShape 8"/>
          <p:cNvSpPr>
            <a:spLocks noChangeArrowheads="1"/>
          </p:cNvSpPr>
          <p:nvPr/>
        </p:nvSpPr>
        <p:spPr bwMode="auto">
          <a:xfrm>
            <a:off x="2390775" y="3224213"/>
            <a:ext cx="1727200" cy="3825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1936</TotalTime>
  <Words>2668</Words>
  <Application>Microsoft Office PowerPoint</Application>
  <PresentationFormat>Custom</PresentationFormat>
  <Paragraphs>700</Paragraphs>
  <Slides>83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211</cp:revision>
  <cp:lastPrinted>1601-01-01T00:00:00Z</cp:lastPrinted>
  <dcterms:created xsi:type="dcterms:W3CDTF">2010-10-09T19:29:06Z</dcterms:created>
  <dcterms:modified xsi:type="dcterms:W3CDTF">2018-10-09T09:34:53Z</dcterms:modified>
</cp:coreProperties>
</file>