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4"/>
  </p:notesMasterIdLst>
  <p:handoutMasterIdLst>
    <p:handoutMasterId r:id="rId15"/>
  </p:handoutMasterIdLst>
  <p:sldIdLst>
    <p:sldId id="304" r:id="rId2"/>
    <p:sldId id="307" r:id="rId3"/>
    <p:sldId id="305" r:id="rId4"/>
    <p:sldId id="308" r:id="rId5"/>
    <p:sldId id="306" r:id="rId6"/>
    <p:sldId id="309" r:id="rId7"/>
    <p:sldId id="299" r:id="rId8"/>
    <p:sldId id="310" r:id="rId9"/>
    <p:sldId id="300" r:id="rId10"/>
    <p:sldId id="311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9A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88401" autoAdjust="0"/>
  </p:normalViewPr>
  <p:slideViewPr>
    <p:cSldViewPr snapToGrid="0"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C58993-0410-435E-BA2B-3E28D2E11E48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BF2622-1125-4718-BBB7-A7BED697B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23E29C-697E-4755-AC1E-9EC80417F48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03CD1A-F683-4684-94B5-AE51B029B2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208AD2-1422-41BA-8DEA-DAD5116C3F13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0C3D98-D2A0-416D-8461-8DDA93C5A5B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8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5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B7FF-4AB8-4306-BDDF-53F03CD4A309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89A3-4FFA-40E6-9C80-76DCE28F2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07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42900" y="3092450"/>
            <a:ext cx="8432800" cy="109696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Common operators: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mtClean="0"/>
              <a:t>,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mtClean="0"/>
              <a:t> and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Can be used to see if variable not in a collection: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[1, 2, 3]: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("Didn't find x in list")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Didn't find x in 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Can even write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altLang="en-US" sz="2400">
                <a:cs typeface="Courier New" panose="02070309020205020404" pitchFamily="49" charset="0"/>
              </a:rPr>
              <a:t> to compare: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100: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("x is not 100")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x is not 100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>
                <a:cs typeface="Courier New" panose="02070309020205020404" pitchFamily="49" charset="0"/>
              </a:rPr>
              <a:t>Using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>
                <a:cs typeface="Courier New" panose="02070309020205020404" pitchFamily="49" charset="0"/>
              </a:rPr>
              <a:t> will return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>
                <a:cs typeface="Courier New" panose="02070309020205020404" pitchFamily="49" charset="0"/>
              </a:rPr>
              <a:t> if either or both expressions are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greeting = "Hello"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greeting == "Hi" or greeting == "Hello":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("Good day")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Good day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Can be chained more than once: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&gt; 100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== 25: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("x is correct")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x is correct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>
                <a:cs typeface="Courier New" panose="02070309020205020404" pitchFamily="49" charset="0"/>
              </a:rPr>
              <a:t>Using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All of these operators can be chained together to create more complex expressions: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start =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end = 55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status = "STARTED"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status == "STARTED"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end &gt; 0):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("Running")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>
                <a:solidFill>
                  <a:srgbClr val="006600"/>
                </a:solidFill>
                <a:latin typeface="Courier New" panose="02070309020205020404" pitchFamily="49" charset="0"/>
              </a:rPr>
              <a:t>Running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You might need brackets (as above) to specify the precedence of evaluation of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Chaining all of these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You may want to create a more complex expression when testing 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. </a:t>
            </a:r>
          </a:p>
        </p:txBody>
      </p:sp>
      <p:sp>
        <p:nvSpPr>
          <p:cNvPr id="12291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Testing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You may want to create a more complex expression when testing 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3315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Testing expressions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214813" y="2244725"/>
            <a:ext cx="195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35288" y="2435225"/>
            <a:ext cx="1190625" cy="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You may want to create a more complex expression when testing 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4339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Testing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238" y="3835400"/>
            <a:ext cx="767556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What if we want someone with all of these qualities?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What if we want someone who is some of these qualities?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4214813" y="2244725"/>
            <a:ext cx="195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35288" y="2435225"/>
            <a:ext cx="1190625" cy="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You may want to create a more complex expression when testing 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5363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Introducing the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200"/>
              <a:t>,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200"/>
              <a:t> and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200"/>
              <a:t>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You may want to create a more complex expression when testing 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6387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/>
              <a:t>Introducing the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200"/>
              <a:t>,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200"/>
              <a:t> and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200"/>
              <a:t>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56150" y="3657600"/>
            <a:ext cx="41148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Could perform 3 tests to make sure the 3 variables are correct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This seems inefficient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00400" y="3551238"/>
            <a:ext cx="1385888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14738" y="4022725"/>
            <a:ext cx="1123950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40125" y="4298950"/>
            <a:ext cx="1198563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Block executes only if both expressions return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("It is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It is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>
                <a:cs typeface="Courier New" panose="02070309020205020404" pitchFamily="49" charset="0"/>
              </a:rPr>
              <a:t>Using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400">
                <a:cs typeface="Courier New" panose="02070309020205020404" pitchFamily="49" charset="0"/>
              </a:rPr>
              <a:t> can be chained more than once too: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age &gt;= 20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height &lt;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("It is like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It is like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>
                <a:cs typeface="Courier New" panose="02070309020205020404" pitchFamily="49" charset="0"/>
              </a:rPr>
              <a:t>Using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4"/>
          <p:cNvSpPr txBox="1">
            <a:spLocks/>
          </p:cNvSpPr>
          <p:nvPr/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400"/>
              <a:t> will reverse the Boolean result of an expression, we can use it to make blocks that execute only if the expression returns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age =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name = "Rachel"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height = 1.65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("It isn't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It isn't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Title Placeholder 5"/>
          <p:cNvSpPr txBox="1">
            <a:spLocks/>
          </p:cNvSpPr>
          <p:nvPr/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>
                <a:cs typeface="Courier New" panose="02070309020205020404" pitchFamily="49" charset="0"/>
              </a:rPr>
              <a:t>Using </a:t>
            </a:r>
            <a:r>
              <a:rPr lang="en-GB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33557</TotalTime>
  <Words>626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95</cp:revision>
  <dcterms:created xsi:type="dcterms:W3CDTF">2014-02-27T16:12:17Z</dcterms:created>
  <dcterms:modified xsi:type="dcterms:W3CDTF">2018-10-09T09:34:58Z</dcterms:modified>
</cp:coreProperties>
</file>