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01"/>
  </p:notesMasterIdLst>
  <p:sldIdLst>
    <p:sldId id="575" r:id="rId2"/>
    <p:sldId id="438" r:id="rId3"/>
    <p:sldId id="453" r:id="rId4"/>
    <p:sldId id="454" r:id="rId5"/>
    <p:sldId id="439" r:id="rId6"/>
    <p:sldId id="459" r:id="rId7"/>
    <p:sldId id="460" r:id="rId8"/>
    <p:sldId id="461" r:id="rId9"/>
    <p:sldId id="440" r:id="rId10"/>
    <p:sldId id="463" r:id="rId11"/>
    <p:sldId id="464" r:id="rId12"/>
    <p:sldId id="465" r:id="rId13"/>
    <p:sldId id="560" r:id="rId14"/>
    <p:sldId id="561" r:id="rId15"/>
    <p:sldId id="562" r:id="rId16"/>
    <p:sldId id="441" r:id="rId17"/>
    <p:sldId id="466" r:id="rId18"/>
    <p:sldId id="467" r:id="rId19"/>
    <p:sldId id="468" r:id="rId20"/>
    <p:sldId id="469" r:id="rId21"/>
    <p:sldId id="470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37" r:id="rId30"/>
    <p:sldId id="552" r:id="rId31"/>
    <p:sldId id="557" r:id="rId32"/>
    <p:sldId id="556" r:id="rId33"/>
    <p:sldId id="553" r:id="rId34"/>
    <p:sldId id="555" r:id="rId35"/>
    <p:sldId id="559" r:id="rId36"/>
    <p:sldId id="443" r:id="rId37"/>
    <p:sldId id="471" r:id="rId38"/>
    <p:sldId id="472" r:id="rId39"/>
    <p:sldId id="476" r:id="rId40"/>
    <p:sldId id="478" r:id="rId41"/>
    <p:sldId id="570" r:id="rId42"/>
    <p:sldId id="473" r:id="rId43"/>
    <p:sldId id="474" r:id="rId44"/>
    <p:sldId id="475" r:id="rId45"/>
    <p:sldId id="479" r:id="rId46"/>
    <p:sldId id="482" r:id="rId47"/>
    <p:sldId id="483" r:id="rId48"/>
    <p:sldId id="484" r:id="rId49"/>
    <p:sldId id="485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446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448" r:id="rId67"/>
    <p:sldId id="506" r:id="rId68"/>
    <p:sldId id="507" r:id="rId69"/>
    <p:sldId id="508" r:id="rId70"/>
    <p:sldId id="512" r:id="rId71"/>
    <p:sldId id="513" r:id="rId72"/>
    <p:sldId id="449" r:id="rId73"/>
    <p:sldId id="514" r:id="rId74"/>
    <p:sldId id="515" r:id="rId75"/>
    <p:sldId id="516" r:id="rId76"/>
    <p:sldId id="517" r:id="rId77"/>
    <p:sldId id="518" r:id="rId78"/>
    <p:sldId id="520" r:id="rId79"/>
    <p:sldId id="571" r:id="rId80"/>
    <p:sldId id="572" r:id="rId81"/>
    <p:sldId id="450" r:id="rId82"/>
    <p:sldId id="521" r:id="rId83"/>
    <p:sldId id="522" r:id="rId84"/>
    <p:sldId id="523" r:id="rId85"/>
    <p:sldId id="524" r:id="rId86"/>
    <p:sldId id="573" r:id="rId87"/>
    <p:sldId id="574" r:id="rId88"/>
    <p:sldId id="451" r:id="rId89"/>
    <p:sldId id="525" r:id="rId90"/>
    <p:sldId id="526" r:id="rId91"/>
    <p:sldId id="527" r:id="rId92"/>
    <p:sldId id="528" r:id="rId93"/>
    <p:sldId id="452" r:id="rId94"/>
    <p:sldId id="529" r:id="rId95"/>
    <p:sldId id="530" r:id="rId96"/>
    <p:sldId id="531" r:id="rId97"/>
    <p:sldId id="532" r:id="rId98"/>
    <p:sldId id="533" r:id="rId99"/>
    <p:sldId id="534" r:id="rId10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227083-4A1D-4DF7-BBB2-20394038D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139522-EA29-416B-8086-A95DDED71C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0C7DFF-D1CD-439A-8FBC-AB5B9234FC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E3497-9F4B-4C9E-A78C-F7387B4E87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627EA1-7F26-4C66-80AC-70566D6285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FB347E-E49E-4369-A7A1-4E57338A71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CE0FB5-A6E6-4A93-82D5-47520525FC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E5EE9F-C1C2-403D-B292-F1F765EDCB9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3B134F-F084-4BF2-A03E-2C8818704D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ACCCB-8298-4D59-9E76-8F76B2654B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842F05-2CB4-4327-858E-EE3ECE814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39B3E-6996-4E85-9BA7-CDC56157F8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7ED088-1392-4051-ACB6-600667365C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084796-FF78-4E04-8EA1-1DB3853C0B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1DA2E2-584F-401E-B60F-6F22848ED6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1E4EB76-E10D-4CAF-BCDB-7C51116672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37A7AA-E734-44D5-8A68-9772112FD4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6C639B-35CB-4B31-9339-C3D84B6DD2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F8A375-0C4D-4AC5-84BE-CC0E7E1A99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C59922-BCA1-4831-80B0-35665A06D51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9C58A1-0D7A-45A1-B036-5E48C16E22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600F-7793-4190-BBA7-03D7505538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62E840-F0A2-451F-BE81-83CAED5FF7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73AFAC-A238-4D57-BF64-16E07B3D7A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86334-1B45-4D92-A6B1-14A54768BA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03CD57-23DF-4D9A-A077-0EF7C9ED04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65C2CE-3E97-487D-BBEA-D5E5A6A0D9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6F5458-54A9-43C7-A1AC-9EC4B87C8E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21ED6-B297-40EC-93CB-41BC40132A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261BF2-2F3E-46EE-9D8A-F85A0F96464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874C68-1C82-4F97-A6CA-D3CE4E18BD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5A74261-F132-4F71-B9A5-D8DD6BE77A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3B2D1D3-5582-47D7-9460-61C0B49478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5601A-E388-41D6-BBAD-07960D49E2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4B5FD-E5F1-4F0E-BFAD-F16935F405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9064C4-1D63-41B0-9F6E-4A15FB50EC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452286-BCF0-44E1-A7F4-B104CDE0A8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43F01D-4E65-4DEF-8098-7629191667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00ACDC-2ACB-4BE9-9411-597ED004A3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917D8F-8932-4F80-B6C1-400FE445C2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2D6C63-7D68-4F83-A9F1-530B26AB3D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E9C22C-AE15-449A-9817-64ED2C68F3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78B0C3-9980-4658-915A-F4DE403900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903E45-8FCB-4E07-B479-979B831D06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48C02-5919-4FD0-B060-0F0F00956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6B4BB4-9006-43F7-B18E-91845E9FDF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98078F-2C36-4DF9-98C0-A9C554E9EC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CE073-3478-4A22-A273-F68589D86A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4D1D01-C8A3-4CD9-85EE-B23339E5D3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C40FE3-778F-44F9-B04D-E657D995ED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5ADAE3-F542-4B6D-B215-932ECD73AF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4DABBFC-9A83-4B19-8B12-EC57A20130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E8B9E5-9278-46B4-8E1D-7980A00E2E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90ABC1-9210-480A-907F-568125E291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BA6150-C841-49F6-A5C0-13215AB7A8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257B4D-EDBD-4BAF-A90C-1C80DD2CBF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C63EE6-03C1-4504-AA0C-8FF5BEC6BE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016D6-FC55-44CB-A982-6FA553137D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4868C6-06C1-4E38-BA22-710524FF75A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C408D8-2F7A-4D93-BEFF-B78B3AF975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B41FE8-5192-4B52-BDCB-81D2801E08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77AE2E-AD80-41DD-86B3-2DA4FA7A104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6940AA-CAC9-4835-AF7A-198C6A3A17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7E94CF-37F6-49B7-841D-A7DE74691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A8F523-BE14-4991-A6CC-7A625F7CC5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4006F-D5BC-463A-9001-8D1784816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70C17-F407-4B2D-B001-32E3674BF7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9EA102-8D32-4BD7-BF5E-AE7BCF4E5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E7DF91-9296-4303-80CB-874047ED5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A7F207-F5BF-4CAA-AD7A-EF9ED0DDEE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F2289A-12CD-41AE-8A9A-D7CACC62FC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85F03F3-AAA7-4E68-95E5-6C5CD9FA13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549BA3-8341-4B9B-8A1A-A1A3062C86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A2D4DB-8E04-4582-A627-580F8E5A31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DFF3-157D-47F2-9D20-557C05C0762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40DDDF-B0DC-4FAF-A9B0-9A184A9FC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E3E240-8004-4D09-AF01-DD3577DFCF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682F36-8238-4889-A8CA-EC62075CB4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9A722A-C22B-4782-B27E-F36698F592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26CBB-A6C0-400F-97B4-FE5311E7AD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6D10E2-9FC5-49D6-8DDB-5005C3D1958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EF3DDD-DB6F-423B-93A3-1649DAA970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92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B664AF-A5F9-4D5C-9777-20493B5C49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12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E14F6-F169-45B5-9C05-7C4AC143B5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53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B7B2CE-A706-4E91-8AEE-37D0ABC5CD2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73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A68DAB-DC06-438B-A410-A999C21640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94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4D3286-16BE-4CB1-BB24-ECC4824D15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14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CC39A2-6E18-44E2-B474-7588A5276B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35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51D69-8D85-468D-A329-8C4660B8C5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2F4BD8-C18E-442E-87EC-556B495938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76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0F58D3-87AD-4431-BA5E-30B2A753F4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96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5E5B5C-0D8D-45C2-9A7F-18C08127E07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17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35D9E1-68A8-4CAF-A923-6A8AD019AD9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37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44FC601-BED2-46A6-8E31-7D62AE90AE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58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B49446-C069-4A5D-99D3-211FC15395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78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E07E2C-7953-42F0-80E8-539FAC5350F6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53782-A8BD-458C-9AE3-48B924BC3294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7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1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916238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index out of range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23925" y="2847975"/>
            <a:ext cx="4146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Returns 0 for the </a:t>
            </a:r>
            <a:r>
              <a:rPr lang="en-US" altLang="en-US" sz="2800" i="1">
                <a:latin typeface="Calibri" panose="020F0502020204030204" pitchFamily="34" charset="0"/>
              </a:rPr>
              <a:t>empty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544513" y="3713163"/>
            <a:ext cx="86661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etheric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(len(etheric))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64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19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62325" y="4356100"/>
            <a:ext cx="216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less error prone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3946525" y="3836988"/>
            <a:ext cx="865188" cy="461962"/>
            <a:chOff x="1215" y="2454"/>
            <a:chExt cx="545" cy="254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gases[4] = 'Xe'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assignment index out of range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3163" y="1646238"/>
            <a:ext cx="17907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[string, int]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3516313" y="2103438"/>
            <a:ext cx="1350962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H="1" flipV="1">
            <a:off x="3254375" y="1993900"/>
            <a:ext cx="1633538" cy="1095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2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1693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1695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6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1697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8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1699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0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9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1710" name="Straight Connector 30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1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1712" name="Straight Arrow Connector 33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3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1714" name="Straight Arrow Connector 35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5789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5793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5795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5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06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5808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5810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1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20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2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23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36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7837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7839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0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7841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2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7843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4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53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54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7856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7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7858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9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8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69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70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71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2" name="Text Box 4"/>
          <p:cNvSpPr txBox="1">
            <a:spLocks noChangeArrowheads="1"/>
          </p:cNvSpPr>
          <p:nvPr/>
        </p:nvSpPr>
        <p:spPr bwMode="auto">
          <a:xfrm>
            <a:off x="6869113" y="5249863"/>
            <a:ext cx="250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Devote a whole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episode to this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18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1757363" y="2857500"/>
            <a:ext cx="31099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604838" y="2627313"/>
            <a:ext cx="1036637" cy="3460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983163" y="2454275"/>
            <a:ext cx="24336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First legal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collection is 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620963" y="3910013"/>
            <a:ext cx="2246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1354138" y="3722688"/>
            <a:ext cx="1120775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983163" y="3506788"/>
            <a:ext cx="173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Next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90116" name="AutoShape 7"/>
          <p:cNvSpPr>
            <a:spLocks noChangeArrowheads="1"/>
          </p:cNvSpPr>
          <p:nvPr/>
        </p:nvSpPr>
        <p:spPr bwMode="auto">
          <a:xfrm>
            <a:off x="1698625" y="2973388"/>
            <a:ext cx="2592388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16575" y="2741613"/>
            <a:ext cx="40306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Defines set of legal indices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0118" name="Line 4"/>
          <p:cNvSpPr>
            <a:spLocks noChangeShapeType="1"/>
          </p:cNvSpPr>
          <p:nvPr/>
        </p:nvSpPr>
        <p:spPr bwMode="auto">
          <a:xfrm flipH="1">
            <a:off x="4349750" y="3203575"/>
            <a:ext cx="1266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57165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648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it's easy to forget the "+= 1" at the end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176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296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34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Because that's the most common case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925513" y="4313238"/>
            <a:ext cx="7480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Yes, deleting an index that doesn't exist is an error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55864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thing . method (args)</a:t>
            </a:r>
            <a:endParaRPr lang="en-US" altLang="en-US" sz="28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'He',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17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2393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8080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gases.sort()</a:t>
            </a:r>
            <a:r>
              <a:rPr lang="en-US" altLang="en-US" sz="2800">
                <a:latin typeface="Calibri" panose="020F0502020204030204" pitchFamily="34" charset="0"/>
              </a:rPr>
              <a:t> assigns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alibri" panose="020F0502020204030204" pitchFamily="34" charset="0"/>
              </a:rPr>
              <a:t> to </a:t>
            </a:r>
            <a:r>
              <a:rPr lang="en-US" altLang="en-US" sz="2800">
                <a:latin typeface="Courier New" panose="02070309020205020404" pitchFamily="49" charset="0"/>
              </a:rPr>
              <a:t>gases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727075"/>
            <a:ext cx="7539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 is an alternative built-in function for sorting: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s_gases = sorted(gases)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r_gases = sorted(gases, reverse=True)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(s_gases)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(r_gases)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The universe is well ordered.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(range(5))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range(0, 5)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96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(list(range(10, 0)))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864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So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list(range(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(list)))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is all indices for the list</a:t>
            </a: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7312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So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list(range(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(list)))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is all indices for the list</a:t>
            </a: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  <p:sp>
        <p:nvSpPr>
          <p:cNvPr id="1966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7312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So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list(range(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(list)))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is all indices for the list</a:t>
            </a: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  <p:sp>
        <p:nvSpPr>
          <p:cNvPr id="1986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7312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list(range(len(list)))</a:t>
            </a:r>
            <a:r>
              <a:rPr lang="en-US" altLang="en-US" sz="2800">
                <a:latin typeface="Calibri" panose="020F0502020204030204" pitchFamily="34" charset="0"/>
              </a:rPr>
              <a:t> is all indices for the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(list(range(len(gases))))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864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So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list(range(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(list)))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is all indices for the list</a:t>
            </a: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(list(range(len(gases))))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gases[i])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864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So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list(range(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(list)))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is all indices for the list</a:t>
            </a: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  <p:sp>
        <p:nvSpPr>
          <p:cNvPr id="20480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(list(range(len(gases))))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4"/>
          <p:cNvSpPr txBox="1">
            <a:spLocks noChangeArrowheads="1"/>
          </p:cNvSpPr>
          <p:nvPr/>
        </p:nvSpPr>
        <p:spPr bwMode="auto">
          <a:xfrm>
            <a:off x="925513" y="5565775"/>
            <a:ext cx="48434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very common </a:t>
            </a:r>
            <a:r>
              <a:rPr lang="en-US" altLang="en-US" sz="2800" i="1">
                <a:latin typeface="Calibri" panose="020F0502020204030204" pitchFamily="34" charset="0"/>
              </a:rPr>
              <a:t>idiom</a:t>
            </a:r>
            <a:r>
              <a:rPr lang="en-US" altLang="en-US" sz="2800">
                <a:latin typeface="Calibri" panose="020F0502020204030204" pitchFamily="34" charset="0"/>
              </a:rPr>
              <a:t> in Python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864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So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list(range(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(list)))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is all indices for the list</a:t>
            </a: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  <p:sp>
        <p:nvSpPr>
          <p:cNvPr id="20685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(list(range(len(gases))))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1776</TotalTime>
  <Words>3123</Words>
  <Application>Microsoft Office PowerPoint</Application>
  <PresentationFormat>Custom</PresentationFormat>
  <Paragraphs>636</Paragraphs>
  <Slides>99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218</cp:revision>
  <cp:lastPrinted>1601-01-01T00:00:00Z</cp:lastPrinted>
  <dcterms:created xsi:type="dcterms:W3CDTF">2010-10-10T10:45:42Z</dcterms:created>
  <dcterms:modified xsi:type="dcterms:W3CDTF">2018-10-09T09:35:02Z</dcterms:modified>
</cp:coreProperties>
</file>