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70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837" autoAdjust="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0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8044787-688D-4A3E-A2CA-D54588E1D3F9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85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C20E17D-21E2-484E-AF4F-57C154DAF4A7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0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7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8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538440E-5F96-48A2-BBDA-1408AC4F1157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711B5D1-727F-479E-ABCF-1BB44009AA0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6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02/#exampl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Python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1096963"/>
          </a:xfrm>
        </p:spPr>
        <p:txBody>
          <a:bodyPr/>
          <a:lstStyle/>
          <a:p>
            <a:r>
              <a:rPr lang="en-GB" altLang="en-US" smtClean="0"/>
              <a:t>List comprehensions - what are they? They are useful!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95288" y="1235075"/>
            <a:ext cx="85693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/>
              <a:t>Python supports a concept called "List Comprehensions".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/>
              <a:t>Imagine you want to create a list of square numbers from the list of numbers from 0 to 9. You would type:</a:t>
            </a:r>
          </a:p>
        </p:txBody>
      </p:sp>
      <p:sp>
        <p:nvSpPr>
          <p:cNvPr id="10243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44463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0244" name="Title 8"/>
          <p:cNvSpPr>
            <a:spLocks noGrp="1"/>
          </p:cNvSpPr>
          <p:nvPr>
            <p:ph type="title" idx="4294967295"/>
          </p:nvPr>
        </p:nvSpPr>
        <p:spPr>
          <a:xfrm>
            <a:off x="0" y="273050"/>
            <a:ext cx="8229600" cy="1143000"/>
          </a:xfrm>
        </p:spPr>
        <p:txBody>
          <a:bodyPr/>
          <a:lstStyle/>
          <a:p>
            <a:r>
              <a:rPr lang="en-GB" altLang="en-US" smtClean="0"/>
              <a:t>List Comprehensions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9750" y="3141663"/>
            <a:ext cx="78486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 []</a:t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range(10):</a:t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(x**2)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endParaRPr lang="en-US" altLang="en-US" sz="2400" i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50825" y="1235075"/>
            <a:ext cx="8713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200"/>
              <a:t>List Comprehensions allow you to do it on </a:t>
            </a:r>
            <a:r>
              <a:rPr lang="en-GB" altLang="en-US" sz="3200" b="1"/>
              <a:t>one line</a:t>
            </a:r>
            <a:r>
              <a:rPr lang="en-GB" altLang="en-US" sz="3200"/>
              <a:t>:</a:t>
            </a:r>
          </a:p>
        </p:txBody>
      </p:sp>
      <p:sp>
        <p:nvSpPr>
          <p:cNvPr id="11267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44463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1268" name="Title 8"/>
          <p:cNvSpPr>
            <a:spLocks noGrp="1"/>
          </p:cNvSpPr>
          <p:nvPr>
            <p:ph type="title" idx="4294967295"/>
          </p:nvPr>
        </p:nvSpPr>
        <p:spPr>
          <a:xfrm>
            <a:off x="0" y="233363"/>
            <a:ext cx="8229600" cy="1143000"/>
          </a:xfrm>
        </p:spPr>
        <p:txBody>
          <a:bodyPr/>
          <a:lstStyle/>
          <a:p>
            <a:r>
              <a:rPr lang="en-GB" altLang="en-US" smtClean="0"/>
              <a:t>Saving on lines of code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5650" y="2281238"/>
            <a:ext cx="78486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 [x**2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range(10)]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endParaRPr lang="en-US" altLang="en-US" sz="2400" i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70" name="Rectangle 1"/>
          <p:cNvSpPr>
            <a:spLocks noChangeArrowheads="1"/>
          </p:cNvSpPr>
          <p:nvPr/>
        </p:nvSpPr>
        <p:spPr bwMode="auto">
          <a:xfrm>
            <a:off x="400050" y="4313238"/>
            <a:ext cx="806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These can be used to construct lists in a natural and easy way.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44463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2291" name="Title 8"/>
          <p:cNvSpPr>
            <a:spLocks noGrp="1"/>
          </p:cNvSpPr>
          <p:nvPr>
            <p:ph type="title" idx="4294967295"/>
          </p:nvPr>
        </p:nvSpPr>
        <p:spPr>
          <a:xfrm>
            <a:off x="914400" y="114300"/>
            <a:ext cx="8229600" cy="1143000"/>
          </a:xfrm>
        </p:spPr>
        <p:txBody>
          <a:bodyPr/>
          <a:lstStyle/>
          <a:p>
            <a:r>
              <a:rPr lang="en-GB" altLang="en-US" smtClean="0"/>
              <a:t>It gets better - include conditions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395288" y="1235075"/>
            <a:ext cx="85693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/>
              <a:t>Imagine our previous example - but you only want to include values in the list where the result is an even number: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750" y="2924175"/>
            <a:ext cx="78486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 []</a:t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range(10):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res = x**2</a:t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 % 2 == 0:</a:t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  <a:endParaRPr lang="en-US" altLang="en-US" sz="2400" i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44463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3315" name="Title 8"/>
          <p:cNvSpPr>
            <a:spLocks noGrp="1"/>
          </p:cNvSpPr>
          <p:nvPr>
            <p:ph type="title" idx="4294967295"/>
          </p:nvPr>
        </p:nvSpPr>
        <p:spPr>
          <a:xfrm>
            <a:off x="0" y="125413"/>
            <a:ext cx="8229600" cy="1143000"/>
          </a:xfrm>
        </p:spPr>
        <p:txBody>
          <a:bodyPr/>
          <a:lstStyle/>
          <a:p>
            <a:r>
              <a:rPr lang="en-GB" altLang="en-US" smtClean="0"/>
              <a:t>Can be simplified to…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1188" y="1268413"/>
            <a:ext cx="78486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[x**2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range(10)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x**2 % 2 == 0]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  <a:endParaRPr lang="en-US" altLang="en-US" sz="2400" i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00050" y="4797425"/>
            <a:ext cx="8564563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See more info at: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700">
                <a:latin typeface="Arial" panose="020B0604020202020204" pitchFamily="34" charset="0"/>
                <a:hlinkClick r:id="rId2"/>
              </a:rPr>
              <a:t>https://www.python.org/dev/peps/pep-0202/#examples</a:t>
            </a:r>
            <a:r>
              <a:rPr lang="en-GB" altLang="en-US" sz="27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Left Arrow 2"/>
          <p:cNvSpPr/>
          <p:nvPr/>
        </p:nvSpPr>
        <p:spPr>
          <a:xfrm>
            <a:off x="6659563" y="1196975"/>
            <a:ext cx="2089150" cy="16557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400" dirty="0"/>
              <a:t>All one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7489</TotalTime>
  <Words>191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UKRI-stfc-nerc-ceda-ncas-nceo-Presentation-Template</vt:lpstr>
      <vt:lpstr>Python</vt:lpstr>
      <vt:lpstr>List Comprehensions</vt:lpstr>
      <vt:lpstr>Saving on lines of code</vt:lpstr>
      <vt:lpstr>It gets better - include conditions</vt:lpstr>
      <vt:lpstr>Can be simplified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37</cp:revision>
  <dcterms:created xsi:type="dcterms:W3CDTF">2014-02-27T16:12:17Z</dcterms:created>
  <dcterms:modified xsi:type="dcterms:W3CDTF">2018-10-09T09:35:32Z</dcterms:modified>
</cp:coreProperties>
</file>