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1" r:id="rId1"/>
  </p:sldMasterIdLst>
  <p:notesMasterIdLst>
    <p:notesMasterId r:id="rId11"/>
  </p:notesMasterIdLst>
  <p:sldIdLst>
    <p:sldId id="495" r:id="rId2"/>
    <p:sldId id="452" r:id="rId3"/>
    <p:sldId id="458" r:id="rId4"/>
    <p:sldId id="463" r:id="rId5"/>
    <p:sldId id="489" r:id="rId6"/>
    <p:sldId id="472" r:id="rId7"/>
    <p:sldId id="482" r:id="rId8"/>
    <p:sldId id="492" r:id="rId9"/>
    <p:sldId id="488" r:id="rId10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6355" autoAdjust="0"/>
  </p:normalViewPr>
  <p:slideViewPr>
    <p:cSldViewPr>
      <p:cViewPr varScale="1">
        <p:scale>
          <a:sx n="55" d="100"/>
          <a:sy n="55" d="100"/>
        </p:scale>
        <p:origin x="1440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74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AA337F-47C6-46BA-AD85-5559BC9DF3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545C38-7665-4E6C-A93F-E5B9DA46A7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AAC14CD-6B70-489E-A70F-05FB913612A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67F0D7-8C20-4999-B63D-9691BF26799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CDD047-9805-48DA-B3D9-F3B5719A462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CA220C-C7CB-445B-8EAE-E3B1082627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440E15D-2E2B-45EC-B2B8-E29CDBDA70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2CE408-1319-455E-965F-66BF3F19CC5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B130383-9173-43AF-AD11-9FD8D8AC3D7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74FA6F5-98CE-4A3E-9024-6B92008C2D57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8799DD-242A-44A2-A7FF-43121B2FFE64}" type="datetimeFigureOut">
              <a:rPr lang="en-GB"/>
              <a:pPr>
                <a:defRPr/>
              </a:pPr>
              <a:t>09/10/2018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6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3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045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55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6000" smtClean="0"/>
              <a:t>Python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 sz="2400" smtClean="0"/>
              <a:t>Tuples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863600" y="1604963"/>
            <a:ext cx="783431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list</a:t>
            </a:r>
            <a:r>
              <a:rPr lang="en-US" altLang="en-US" sz="2800">
                <a:latin typeface="Calibri" panose="020F0502020204030204" pitchFamily="34" charset="0"/>
              </a:rPr>
              <a:t> is a mutable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tuple</a:t>
            </a:r>
            <a:r>
              <a:rPr lang="en-US" altLang="en-US" sz="2800">
                <a:latin typeface="Calibri" panose="020F0502020204030204" pitchFamily="34" charset="0"/>
              </a:rPr>
              <a:t> is an </a:t>
            </a:r>
            <a:r>
              <a:rPr lang="en-US" altLang="en-US" sz="2800" i="1">
                <a:latin typeface="Calibri" panose="020F0502020204030204" pitchFamily="34" charset="0"/>
              </a:rPr>
              <a:t>immutable</a:t>
            </a:r>
            <a:r>
              <a:rPr lang="en-US" altLang="en-US" sz="2800">
                <a:latin typeface="Calibri" panose="020F0502020204030204" pitchFamily="34" charset="0"/>
              </a:rPr>
              <a:t> heterogeneous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i.e., a list that can't be changed after creation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You need to know about them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800">
                <a:latin typeface="Calibri" panose="020F0502020204030204" pitchFamily="34" charset="0"/>
              </a:rPr>
              <a:t>They have their uses</a:t>
            </a:r>
          </a:p>
        </p:txBody>
      </p:sp>
      <p:sp>
        <p:nvSpPr>
          <p:cNvPr id="409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008063" y="301625"/>
            <a:ext cx="9072562" cy="12588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 smtClean="0"/>
              <a:t>What is a "tuple"?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488950" y="1295400"/>
            <a:ext cx="68564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 tuples using </a:t>
            </a:r>
            <a:r>
              <a:rPr lang="en-US" altLang="en-US" sz="2800">
                <a:latin typeface="Courier New" panose="02070309020205020404" pitchFamily="49" charset="0"/>
              </a:rPr>
              <a:t>()</a:t>
            </a:r>
            <a:r>
              <a:rPr lang="en-US" altLang="en-US" sz="2800">
                <a:latin typeface="Calibri" panose="020F0502020204030204" pitchFamily="34" charset="0"/>
              </a:rPr>
              <a:t> instead of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Still index using </a:t>
            </a:r>
            <a:r>
              <a:rPr lang="en-US" altLang="en-US" sz="2800">
                <a:latin typeface="Courier New" panose="02070309020205020404" pitchFamily="49" charset="0"/>
              </a:rPr>
              <a:t>[]</a:t>
            </a:r>
            <a:r>
              <a:rPr lang="en-US" altLang="en-US" sz="2800">
                <a:latin typeface="Calibri" panose="020F0502020204030204" pitchFamily="34" charset="0"/>
              </a:rPr>
              <a:t> (because everything does)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546100" y="2678113"/>
            <a:ext cx="9159875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(2, 3, 5, 7)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(primes[0], primes[-1])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2 7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empty_tuple = 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single_item_tuple = (5,)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</a:rPr>
              <a:t># Because (5) is ambiguous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12763" y="4970463"/>
            <a:ext cx="5622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One of Python's few syntactic warts…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125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274638"/>
            <a:ext cx="9072562" cy="12588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GB" altLang="en-US" sz="3527" dirty="0" smtClean="0"/>
              <a:t>Using tuples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65674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primes = 2, 3, 5, 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(primes)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(2, 3, 5, 7)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925513" y="2973388"/>
            <a:ext cx="504825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Can use on the left of assignment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546100" y="3778250"/>
            <a:ext cx="6567488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middle, right = 2, 3, 5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(left,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4341" name="Title 7"/>
          <p:cNvSpPr>
            <a:spLocks noGrp="1"/>
          </p:cNvSpPr>
          <p:nvPr>
            <p:ph type="title" idx="4294967295"/>
          </p:nvPr>
        </p:nvSpPr>
        <p:spPr bwMode="auto">
          <a:xfrm>
            <a:off x="1008063" y="33496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Don't need parentheses if context is enough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841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46100" y="1533525"/>
            <a:ext cx="8228013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bounds(values):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  <a:r>
              <a:rPr lang="en-US" altLang="en-US" sz="2400">
                <a:latin typeface="Courier New" panose="02070309020205020404" pitchFamily="49" charset="0"/>
              </a:rPr>
              <a:t>   		low = min(values)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  <a:r>
              <a:rPr lang="en-US" altLang="en-US" sz="2400">
                <a:latin typeface="Courier New" panose="02070309020205020404" pitchFamily="49" charset="0"/>
              </a:rPr>
              <a:t>   		high = max(values)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  <a:r>
              <a:rPr lang="en-US" altLang="en-US" sz="2400">
                <a:latin typeface="Courier New" panose="02070309020205020404" pitchFamily="49" charset="0"/>
              </a:rPr>
              <a:t>   		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(low, high)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(bounds([3, -5, 9, 4, 17, 0]))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(-5, 17)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least, greatest = bounds([3, -5, 9, 4, 17, 0])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-5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274638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Allows functions to return multiple values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6100" y="1649413"/>
            <a:ext cx="6567488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right = 0,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right, left = left, right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(right, left)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0 10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5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1008063" y="265113"/>
            <a:ext cx="9072562" cy="1258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3200" smtClean="0"/>
              <a:t>Provides a quick way to swap variable values</a:t>
            </a:r>
            <a:r>
              <a:rPr lang="en-US" altLang="en-US" sz="3200" smtClean="0">
                <a:latin typeface="Courier New" panose="02070309020205020404" pitchFamily="49" charset="0"/>
              </a:rPr>
              <a:t/>
            </a:r>
            <a:br>
              <a:rPr lang="en-US" altLang="en-US" sz="3200" smtClean="0">
                <a:latin typeface="Courier New" panose="02070309020205020404" pitchFamily="49" charset="0"/>
              </a:rPr>
            </a:br>
            <a:endParaRPr lang="en-GB" altLang="en-US" sz="4800" smtClean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colours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left, middle, right = colours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(left, middle, right)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yellow magenta lavender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525588" y="5565775"/>
            <a:ext cx="54578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 of values must be the same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>
            <a:normAutofit fontScale="90000"/>
          </a:bodyPr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3600" dirty="0" smtClean="0"/>
              <a:t>And an easy way to unpack a list</a:t>
            </a:r>
            <a:r>
              <a:rPr lang="en-US" sz="3600" dirty="0" smtClean="0">
                <a:latin typeface="Courier New" panose="02070309020205020404" pitchFamily="49" charset="0"/>
              </a:rPr>
              <a:t/>
            </a:r>
            <a:br>
              <a:rPr lang="en-US" sz="3600" dirty="0" smtClean="0">
                <a:latin typeface="Courier New" panose="02070309020205020404" pitchFamily="49" charset="0"/>
              </a:rPr>
            </a:br>
            <a:endParaRPr lang="en-GB" sz="54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46100" y="1590675"/>
            <a:ext cx="74898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pairs = [(1, 10), (2, 20), (3, 30), (4, 40)]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(low, high)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pairs: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  <a:r>
              <a:rPr lang="en-US" altLang="en-US" sz="2400">
                <a:latin typeface="Courier New" panose="02070309020205020404" pitchFamily="49" charset="0"/>
              </a:rPr>
              <a:t>   		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(low + high)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22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44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008063" y="331788"/>
            <a:ext cx="9072562" cy="1258887"/>
          </a:xfrm>
        </p:spPr>
        <p:txBody>
          <a:bodyPr/>
          <a:lstStyle/>
          <a:p>
            <a:pPr defTabSz="1007943" fontAlgn="auto">
              <a:spcAft>
                <a:spcPts val="0"/>
              </a:spcAft>
              <a:defRPr/>
            </a:pPr>
            <a:r>
              <a:rPr lang="en-US" sz="2800" dirty="0" smtClean="0"/>
              <a:t>Often used in loops</a:t>
            </a:r>
            <a:r>
              <a:rPr lang="en-US" sz="2800" dirty="0" smtClean="0">
                <a:latin typeface="Courier New" panose="02070309020205020404" pitchFamily="49" charset="0"/>
              </a:rPr>
              <a:t/>
            </a:r>
            <a:br>
              <a:rPr lang="en-US" sz="2800" dirty="0" smtClean="0">
                <a:latin typeface="Courier New" panose="02070309020205020404" pitchFamily="49" charset="0"/>
              </a:rPr>
            </a:br>
            <a:endParaRPr lang="en-GB" sz="3527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1008063" y="82550"/>
            <a:ext cx="9072562" cy="151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GB" altLang="en-US" sz="4000" smtClean="0"/>
              <a:t>The "enumerate" function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925513" y="1020763"/>
            <a:ext cx="8293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enumerate</a:t>
            </a:r>
            <a:r>
              <a:rPr lang="en-US" altLang="en-US" sz="2800">
                <a:latin typeface="Calibri" panose="020F0502020204030204" pitchFamily="34" charset="0"/>
              </a:rPr>
              <a:t> function produces (index, value) pairs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661988" y="2109788"/>
            <a:ext cx="74898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colours = ['yellow', 'magenta', 'lavender']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</a:rPr>
              <a:t> (i, name) </a:t>
            </a:r>
            <a:r>
              <a:rPr lang="en-US" altLang="en-US" sz="2400" b="1">
                <a:latin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enumerate</a:t>
            </a:r>
            <a:r>
              <a:rPr lang="en-US" altLang="en-US" sz="2400">
                <a:latin typeface="Courier New" panose="02070309020205020404" pitchFamily="49" charset="0"/>
              </a:rPr>
              <a:t>(colours):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  <a:r>
              <a:rPr lang="en-US" altLang="en-US" sz="2400">
                <a:latin typeface="Courier New" panose="02070309020205020404" pitchFamily="49" charset="0"/>
              </a:rPr>
              <a:t>   		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(i, name)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 yellow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 magenta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 lavender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01850" y="5565775"/>
            <a:ext cx="60182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this to </a:t>
            </a:r>
            <a:r>
              <a:rPr lang="en-US" altLang="en-US" sz="2800">
                <a:latin typeface="Courier New" panose="02070309020205020404" pitchFamily="49" charset="0"/>
              </a:rPr>
              <a:t>range(len(values))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1869</TotalTime>
  <Words>335</Words>
  <Application>Microsoft Office PowerPoint</Application>
  <PresentationFormat>Custom</PresentationFormat>
  <Paragraphs>82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Times New Roman</vt:lpstr>
      <vt:lpstr>MS PGothic</vt:lpstr>
      <vt:lpstr>Courier New</vt:lpstr>
      <vt:lpstr>UKRI-stfc-nerc-ceda-ncas-nceo-softwarecarpentry-Presentation-Template</vt:lpstr>
      <vt:lpstr>Python</vt:lpstr>
      <vt:lpstr>What is a "tuple"?</vt:lpstr>
      <vt:lpstr>Using tuples</vt:lpstr>
      <vt:lpstr>Don't need parentheses if context is enough </vt:lpstr>
      <vt:lpstr>Allows functions to return multiple values </vt:lpstr>
      <vt:lpstr>Provides a quick way to swap variable values </vt:lpstr>
      <vt:lpstr>And an easy way to unpack a list </vt:lpstr>
      <vt:lpstr>Often used in loops </vt:lpstr>
      <vt:lpstr>The "enumerate"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Godfrey, Tommy (STFC,RAL,RALSP)</cp:lastModifiedBy>
  <cp:revision>239</cp:revision>
  <cp:lastPrinted>1601-01-01T00:00:00Z</cp:lastPrinted>
  <dcterms:created xsi:type="dcterms:W3CDTF">2010-10-15T01:06:02Z</dcterms:created>
  <dcterms:modified xsi:type="dcterms:W3CDTF">2018-10-09T09:35:37Z</dcterms:modified>
</cp:coreProperties>
</file>