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335" r:id="rId2"/>
    <p:sldId id="287" r:id="rId3"/>
    <p:sldId id="292" r:id="rId4"/>
    <p:sldId id="296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32" r:id="rId13"/>
    <p:sldId id="33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6381" autoAdjust="0"/>
  </p:normalViewPr>
  <p:slideViewPr>
    <p:cSldViewPr>
      <p:cViewPr varScale="1">
        <p:scale>
          <a:sx n="61" d="100"/>
          <a:sy n="61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DAD53E-250B-4D2E-BDE1-9B27DA7B082C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1EA25D5-B948-4DB0-8590-02E7F8A251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B6BC4B-66E2-4902-886A-5B264BE3D9D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08B52BD-44C2-4E1D-AE1B-CFED745C9C0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0C757D-E378-4605-B742-C7F0B80B72C1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30D345-332E-49EB-8822-AF6903A21CB7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013693-01A1-4F9D-972A-3C62406CD71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BBAF1B-5C2D-49DD-9044-FC8E9EBBDFA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EE3A21-4EF5-4F3C-8CBB-E49A19222C79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B359A92-C604-4D18-97EC-9D7696E5DC96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6859DD-9AAB-4062-956F-4C5AC43A871C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1B6714-E9B2-4CB4-A768-A8547493309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79743B-5F36-4BF2-9C9B-6312BE4CEDF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649288" algn="l"/>
                <a:tab pos="1298575" algn="l"/>
                <a:tab pos="1947863" algn="l"/>
                <a:tab pos="259715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499109-6DA9-4253-B80A-E8FA164FCA1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Text Box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1813"/>
            <a:ext cx="54879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83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</a:tabLst>
            </a:pPr>
            <a:endParaRPr lang="en-US" altLang="en-US" sz="1800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71337B-3B13-4F36-B2FB-A4BB1F9FCCB0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8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9C19FC-77F3-4469-B4CC-832F1BD6E874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6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66E32F9-7BA5-4CB2-90D1-771E6378EE43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7E18FC73-A522-47C8-BE9D-5428480D4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622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More on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67786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Must need to know </a:t>
            </a:r>
            <a:r>
              <a:rPr lang="en-US" altLang="en-US" sz="2500" i="1"/>
              <a:t>something</a:t>
            </a:r>
            <a:r>
              <a:rPr lang="en-US" altLang="en-US" sz="2500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Like number of arguments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95300" y="2644775"/>
            <a:ext cx="632301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for</a:t>
            </a:r>
            <a:r>
              <a:rPr lang="en-US" altLang="en-US" sz="2200">
                <a:latin typeface="Courier New" panose="02070309020205020404" pitchFamily="49" charset="0"/>
              </a:rPr>
              <a:t> a </a:t>
            </a:r>
            <a:r>
              <a:rPr lang="en-US" altLang="en-US" sz="2200" b="1">
                <a:latin typeface="Courier New" panose="02070309020205020404" pitchFamily="49" charset="0"/>
              </a:rPr>
              <a:t>in</a:t>
            </a:r>
            <a:r>
              <a:rPr lang="en-US" altLang="en-US" sz="2200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(add_all())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67786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Must need to know </a:t>
            </a:r>
            <a:r>
              <a:rPr lang="en-US" altLang="en-US" sz="2500" i="1"/>
              <a:t>something</a:t>
            </a:r>
            <a:r>
              <a:rPr lang="en-US" altLang="en-US" sz="2500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Like number of arguments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95300" y="2644775"/>
            <a:ext cx="632301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for</a:t>
            </a:r>
            <a:r>
              <a:rPr lang="en-US" altLang="en-US" sz="2200">
                <a:latin typeface="Courier New" panose="02070309020205020404" pitchFamily="49" charset="0"/>
              </a:rPr>
              <a:t> a </a:t>
            </a:r>
            <a:r>
              <a:rPr lang="en-US" altLang="en-US" sz="2200" b="1">
                <a:latin typeface="Courier New" panose="02070309020205020404" pitchFamily="49" charset="0"/>
              </a:rPr>
              <a:t>in</a:t>
            </a:r>
            <a:r>
              <a:rPr lang="en-US" altLang="en-US" sz="2200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(add_all())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(add_all(1, 2, 3))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50825" y="1331913"/>
            <a:ext cx="78454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i="1" dirty="0" smtClean="0">
                <a:latin typeface="+mn-lt"/>
              </a:rPr>
              <a:t>List Comprehensions </a:t>
            </a:r>
            <a:r>
              <a:rPr lang="en-US" altLang="en-US" sz="2800" dirty="0" smtClean="0">
                <a:latin typeface="+mn-lt"/>
              </a:rPr>
              <a:t>come in handy: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 smtClean="0">
                <a:latin typeface="+mn-lt"/>
              </a:rPr>
              <a:t>1. Send a sequence to a function to create a new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 smtClean="0">
                <a:latin typeface="+mn-lt"/>
              </a:rPr>
              <a:t> sequence of only positive numbers: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positive(x):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&gt;=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([x for x in [-3, -2, 0, 1, 2] if positive(x)])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33350" y="53975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latin typeface="+mn-lt"/>
                <a:ea typeface="+mj-ea"/>
                <a:cs typeface="+mj-cs"/>
              </a:rPr>
              <a:t>Connecting functions and sequences (1)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0825" y="1331913"/>
            <a:ext cx="784542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800" dirty="0" smtClean="0">
                <a:latin typeface="+mn-lt"/>
              </a:rPr>
              <a:t>2. Send a sequence of numbers to a function that</a:t>
            </a:r>
            <a:br>
              <a:rPr lang="en-US" altLang="en-US" sz="2800" dirty="0" smtClean="0">
                <a:latin typeface="+mn-lt"/>
              </a:rPr>
            </a:br>
            <a:r>
              <a:rPr lang="en-US" altLang="en-US" sz="2800" dirty="0" smtClean="0">
                <a:latin typeface="+mn-lt"/>
              </a:rPr>
              <a:t> will return the negative value of each item: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b="1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negate(x):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-x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([negate(x) for x in [-3, -2, 0, 1, 2]])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i="1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[3, 2, 0, -1, -2]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i="1" dirty="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00" b="1" dirty="0" smtClean="0">
              <a:latin typeface="Courier New" panose="02070309020205020404" pitchFamily="49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133350" y="53975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sz="4000" b="1" dirty="0">
                <a:latin typeface="+mn-lt"/>
                <a:ea typeface="+mj-ea"/>
                <a:cs typeface="+mj-cs"/>
              </a:rPr>
              <a:t>Connecting functions and sequences (2)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11188" y="763588"/>
            <a:ext cx="50974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You can assign a function to a variable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11200" y="1782763"/>
            <a:ext cx="558958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 = threshold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(t([0.1, 0.4, 0.2]))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592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Can put (a reference to) the function in a list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95300" y="1495425"/>
            <a:ext cx="52292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area(r):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PI * r * 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circumference(r):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2 * PI * 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funcs = [area, circumference]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for</a:t>
            </a:r>
            <a:r>
              <a:rPr lang="en-US" altLang="en-US" sz="2200">
                <a:latin typeface="Courier New" panose="02070309020205020404" pitchFamily="49" charset="0"/>
              </a:rPr>
              <a:t> f </a:t>
            </a:r>
            <a:r>
              <a:rPr lang="en-US" altLang="en-US" sz="2200" b="1">
                <a:latin typeface="Courier New" panose="02070309020205020404" pitchFamily="49" charset="0"/>
              </a:rPr>
              <a:t>in</a:t>
            </a:r>
            <a:r>
              <a:rPr lang="en-US" altLang="en-US" sz="2200">
                <a:latin typeface="Courier New" panose="02070309020205020404" pitchFamily="49" charset="0"/>
              </a:rPr>
              <a:t> funcs: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(f(1.0))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3.14159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6.28318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5300" y="1495425"/>
            <a:ext cx="616426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call_it(func, value):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func(value)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(call_it(area, 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3.14159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(call_it(circumference, 1.0))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6.28318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703262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Can pass (a reference to) the function into a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67786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Must need to know </a:t>
            </a:r>
            <a:r>
              <a:rPr lang="en-US" altLang="en-US" sz="2500" i="1"/>
              <a:t>something</a:t>
            </a:r>
            <a:r>
              <a:rPr lang="en-US" altLang="en-US" sz="2500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in order to call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67786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Must need to know </a:t>
            </a:r>
            <a:r>
              <a:rPr lang="en-US" altLang="en-US" sz="2500" i="1"/>
              <a:t>something</a:t>
            </a:r>
            <a:r>
              <a:rPr lang="en-US" altLang="en-US" sz="2500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Like number of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67786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Must need to know </a:t>
            </a:r>
            <a:r>
              <a:rPr lang="en-US" altLang="en-US" sz="2500" i="1"/>
              <a:t>something</a:t>
            </a:r>
            <a:r>
              <a:rPr lang="en-US" altLang="en-US" sz="2500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Like number of arguments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67786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Must need to know </a:t>
            </a:r>
            <a:r>
              <a:rPr lang="en-US" altLang="en-US" sz="2500" i="1"/>
              <a:t>something</a:t>
            </a:r>
            <a:r>
              <a:rPr lang="en-US" altLang="en-US" sz="2500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Like number of arguments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95300" y="2644775"/>
            <a:ext cx="632301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for</a:t>
            </a:r>
            <a:r>
              <a:rPr lang="en-US" altLang="en-US" sz="2200">
                <a:latin typeface="Courier New" panose="02070309020205020404" pitchFamily="49" charset="0"/>
              </a:rPr>
              <a:t> a </a:t>
            </a:r>
            <a:r>
              <a:rPr lang="en-US" altLang="en-US" sz="2200" b="1">
                <a:latin typeface="Courier New" panose="02070309020205020404" pitchFamily="49" charset="0"/>
              </a:rPr>
              <a:t>in</a:t>
            </a:r>
            <a:r>
              <a:rPr lang="en-US" altLang="en-US" sz="2200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95300" y="2644775"/>
            <a:ext cx="632301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add_all(*args):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total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for</a:t>
            </a:r>
            <a:r>
              <a:rPr lang="en-US" altLang="en-US" sz="2200">
                <a:latin typeface="Courier New" panose="02070309020205020404" pitchFamily="49" charset="0"/>
              </a:rPr>
              <a:t> a </a:t>
            </a:r>
            <a:r>
              <a:rPr lang="en-US" altLang="en-US" sz="2200" b="1">
                <a:latin typeface="Courier New" panose="02070309020205020404" pitchFamily="49" charset="0"/>
              </a:rPr>
              <a:t>in</a:t>
            </a:r>
            <a:r>
              <a:rPr lang="en-US" altLang="en-US" sz="2200">
                <a:latin typeface="Courier New" panose="02070309020205020404" pitchFamily="49" charset="0"/>
              </a:rPr>
              <a:t> args: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      total +=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39788" y="763588"/>
            <a:ext cx="67786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14338" indent="-414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Must need to know </a:t>
            </a:r>
            <a:r>
              <a:rPr lang="en-US" altLang="en-US" sz="2500" i="1"/>
              <a:t>something</a:t>
            </a:r>
            <a:r>
              <a:rPr lang="en-US" altLang="en-US" sz="2500"/>
              <a:t> about the function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in order to call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500"/>
              <a:t>Like number of arguments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484438" y="2708275"/>
            <a:ext cx="1079500" cy="3603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541463" y="2122488"/>
            <a:ext cx="3187700" cy="417512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8510</TotalTime>
  <Words>394</Words>
  <Application>Microsoft Office PowerPoint</Application>
  <PresentationFormat>On-screen Show (4:3)</PresentationFormat>
  <Paragraphs>110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MS PGothic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94</cp:revision>
  <dcterms:created xsi:type="dcterms:W3CDTF">2014-02-27T15:02:47Z</dcterms:created>
  <dcterms:modified xsi:type="dcterms:W3CDTF">2018-10-09T09:31:31Z</dcterms:modified>
</cp:coreProperties>
</file>