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0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02" r:id="rId66"/>
    <p:sldId id="506" r:id="rId67"/>
    <p:sldId id="507" r:id="rId68"/>
    <p:sldId id="508" r:id="rId69"/>
    <p:sldId id="509" r:id="rId70"/>
    <p:sldId id="505" r:id="rId71"/>
    <p:sldId id="510" r:id="rId72"/>
    <p:sldId id="511" r:id="rId73"/>
    <p:sldId id="450" r:id="rId74"/>
    <p:sldId id="512" r:id="rId75"/>
    <p:sldId id="513" r:id="rId76"/>
    <p:sldId id="514" r:id="rId77"/>
    <p:sldId id="515" r:id="rId78"/>
    <p:sldId id="451" r:id="rId79"/>
    <p:sldId id="516" r:id="rId80"/>
    <p:sldId id="517" r:id="rId81"/>
    <p:sldId id="518" r:id="rId82"/>
    <p:sldId id="519" r:id="rId83"/>
    <p:sldId id="520" r:id="rId84"/>
    <p:sldId id="452" r:id="rId85"/>
    <p:sldId id="453" r:id="rId86"/>
    <p:sldId id="521" r:id="rId87"/>
    <p:sldId id="522" r:id="rId88"/>
    <p:sldId id="282" r:id="rId8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88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1.2246063538223773e-16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1.2246063538223773e-16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(sys.version)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2.7 (r27:82525, Jul  4 2010, 09:01:59)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[MSC v.1500 32 bit (Intel)]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(sys.version)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2.7 (r27:82525, Jul  4 2010, 09:01:59)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[MSC v.1500 32 bit (Intel)]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(sys.platform)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win32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(sys.version)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2.7 (r27:82525, Jul  4 2010, 09:01:59)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[MSC v.1500 32 bit (Intel)]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(sys.platform)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win32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(sys.maxint)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2147483647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(sys.version)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(sys.platform)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(sys.maxsize)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(sys.path)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'/home/vagrant/miniconda3/envs/isc/lib/python37.zip',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'/home/vagrant/miniconda3/envs/isc/lib/python3.7',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'/home/vagrant/miniconda3/envs/isc/lib/python3.7/lib-dynload',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'/home/vagrant/miniconda3/envs/isc/lib/python3.7/site-packages']</a:t>
            </a:r>
            <a:endParaRPr lang="en-US" altLang="en-US" sz="19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 smtClean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 smtClean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 smtClean="0">
                <a:latin typeface="+mn-lt"/>
              </a:rPr>
              <a:t>E.g</a:t>
            </a:r>
            <a:r>
              <a:rPr lang="en-US" altLang="en-US" sz="2800" dirty="0" smtClean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Change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 smtClean="0">
                <a:latin typeface="+mn-lt"/>
              </a:rPr>
              <a:t>so that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Change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 smtClean="0">
                <a:latin typeface="+mn-lt"/>
              </a:rPr>
              <a:t>so that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Oh No! Python has ignored my changes.</a:t>
            </a:r>
            <a:endParaRPr lang="en-US" altLang="en-US" sz="2400" dirty="0" smtClean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449263"/>
            <a:ext cx="8632825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We need to "</a:t>
            </a:r>
            <a:r>
              <a:rPr lang="en-US" alt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 smtClean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Change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 smtClean="0">
                <a:latin typeface="+mn-lt"/>
              </a:rPr>
              <a:t>so that 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+mn-lt"/>
              </a:rPr>
              <a:t>It worked!</a:t>
            </a:r>
            <a:endParaRPr lang="en-US" altLang="en-US" sz="24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4178300" y="4240213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</a:t>
            </a:r>
            <a:r>
              <a:rPr lang="en-GB" sz="3200" dirty="0">
                <a:solidFill>
                  <a:srgbClr val="0070C0"/>
                </a:solidFill>
              </a:rPr>
              <a:t>docs.python.org/3/library</a:t>
            </a:r>
            <a:r>
              <a:rPr lang="en-GB" sz="3200" dirty="0">
                <a:solidFill>
                  <a:srgbClr val="0070C0"/>
                </a:solidFill>
              </a:rPr>
              <a:t>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r>
              <a:rPr lang="en-US" altLang="en-US" sz="2800" i="1" dirty="0">
                <a:latin typeface="Courier New" panose="02070309020205020404" pitchFamily="49" charset="0"/>
              </a:rPr>
              <a:t/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r>
              <a:rPr lang="en-US" altLang="en-US" sz="2800" i="1" dirty="0">
                <a:latin typeface="Courier New" panose="02070309020205020404" pitchFamily="49" charset="0"/>
              </a:rPr>
              <a:t/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solidFill>
                <a:srgbClr val="80808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162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5896</TotalTime>
  <Words>2735</Words>
  <Application>Microsoft Office PowerPoint</Application>
  <PresentationFormat>Custom</PresentationFormat>
  <Paragraphs>682</Paragraphs>
  <Slides>88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234</cp:revision>
  <cp:lastPrinted>1601-01-01T00:00:00Z</cp:lastPrinted>
  <dcterms:created xsi:type="dcterms:W3CDTF">2010-10-13T18:19:44Z</dcterms:created>
  <dcterms:modified xsi:type="dcterms:W3CDTF">2018-10-09T09:31:41Z</dcterms:modified>
</cp:coreProperties>
</file>