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5" r:id="rId3"/>
    <p:sldId id="268" r:id="rId4"/>
    <p:sldId id="270" r:id="rId5"/>
    <p:sldId id="269" r:id="rId6"/>
    <p:sldId id="258" r:id="rId7"/>
    <p:sldId id="264" r:id="rId8"/>
    <p:sldId id="267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837" autoAdjust="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8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4C3410-4E2B-40C8-B674-20D1C4B60C8D}" type="datetimeFigureOut">
              <a:rPr lang="en-GB"/>
              <a:pPr>
                <a:defRPr/>
              </a:pPr>
              <a:t>12/10/2018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0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2AC23A4-7180-443A-A31E-A37BDE7117A9}" type="datetimeFigureOut">
              <a:rPr lang="en-GB"/>
              <a:pPr>
                <a:defRPr/>
              </a:pPr>
              <a:t>12/10/2018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53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4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3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5FEA8D5-D13C-4A91-9A16-F82238049E80}" type="datetimeFigureOut">
              <a:rPr lang="en-GB"/>
              <a:pPr>
                <a:defRPr/>
              </a:pPr>
              <a:t>12/10/2018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A11583B-A778-46E7-8D0D-4D18CDB985E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971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 smtClean="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 smtClean="0"/>
              <a:t>Combining scripts and modules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+mn-cs"/>
              </a:rPr>
              <a:t>Alison Pamment, Sam Pepler, Ag Stephens, Stephen </a:t>
            </a:r>
            <a:r>
              <a:rPr lang="en-GB" sz="1400" dirty="0" smtClean="0">
                <a:latin typeface="+mn-lt"/>
                <a:cs typeface="+mn-cs"/>
              </a:rPr>
              <a:t>Pascoe, Kevin </a:t>
            </a:r>
            <a:r>
              <a:rPr lang="en-GB" sz="1400" dirty="0">
                <a:latin typeface="+mn-lt"/>
                <a:cs typeface="+mn-cs"/>
              </a:rPr>
              <a:t>Marsh,  Anabelle Guillory, Graham Parton, </a:t>
            </a:r>
            <a:r>
              <a:rPr lang="en-GB" sz="1400" dirty="0" smtClean="0">
                <a:latin typeface="+mn-lt"/>
                <a:cs typeface="+mn-cs"/>
              </a:rPr>
              <a:t>Esther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 smtClean="0">
                <a:latin typeface="+mn-lt"/>
                <a:cs typeface="+mn-cs"/>
              </a:rPr>
              <a:t>Conway</a:t>
            </a:r>
            <a:r>
              <a:rPr lang="en-GB" sz="1400" dirty="0">
                <a:latin typeface="+mn-lt"/>
                <a:cs typeface="+mn-cs"/>
              </a:rPr>
              <a:t>, Eduardo Damasio Da Costa, Wendy Garland, Alan </a:t>
            </a:r>
            <a:r>
              <a:rPr lang="en-GB" sz="1400" dirty="0" smtClean="0">
                <a:latin typeface="+mn-lt"/>
                <a:cs typeface="+mn-cs"/>
              </a:rPr>
              <a:t>Iwi, Matt Pritchard and Tommy Godfrey.</a:t>
            </a:r>
            <a:endParaRPr lang="en-GB" sz="14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235075"/>
            <a:ext cx="8137525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latin typeface="+mn-lt"/>
              </a:rPr>
              <a:t>In Python you will often want to write a module where most of your code is held and then use a separate script to interact with it.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1100" dirty="0" smtClean="0">
              <a:latin typeface="+mn-lt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latin typeface="+mn-lt"/>
              </a:rPr>
              <a:t>In this contrived example we have:</a:t>
            </a:r>
          </a:p>
        </p:txBody>
      </p:sp>
      <p:sp>
        <p:nvSpPr>
          <p:cNvPr id="10243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44463" y="-1790700"/>
            <a:ext cx="3743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pic>
        <p:nvPicPr>
          <p:cNvPr id="3080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860800"/>
            <a:ext cx="7921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60800"/>
            <a:ext cx="79216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itle 8"/>
          <p:cNvSpPr>
            <a:spLocks noGrp="1"/>
          </p:cNvSpPr>
          <p:nvPr>
            <p:ph type="title" idx="4294967295"/>
          </p:nvPr>
        </p:nvSpPr>
        <p:spPr>
          <a:xfrm>
            <a:off x="349250" y="9207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A simple python module/script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67400" y="3933825"/>
            <a:ext cx="2268538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greeter.py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(script)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63713" y="3933825"/>
            <a:ext cx="226695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greetings.py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(module)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68313" y="1196975"/>
            <a:ext cx="8135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latin typeface="+mn-lt"/>
              </a:rPr>
              <a:t>When written, the script will be called like this:</a:t>
            </a:r>
          </a:p>
        </p:txBody>
      </p:sp>
      <p:sp>
        <p:nvSpPr>
          <p:cNvPr id="11267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44463" y="-1790700"/>
            <a:ext cx="3743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11268" name="Title 8"/>
          <p:cNvSpPr>
            <a:spLocks noGrp="1"/>
          </p:cNvSpPr>
          <p:nvPr>
            <p:ph type="title" idx="4294967295"/>
          </p:nvPr>
        </p:nvSpPr>
        <p:spPr>
          <a:xfrm>
            <a:off x="420688" y="9366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How will it work?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55650" y="1916113"/>
            <a:ext cx="7559675" cy="108108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1639" tIns="40820" rIns="81639" bIns="40820"/>
          <a:lstStyle/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python greeter.py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Nobody to greet!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python greeter.py Greta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Hello Greta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python greeter.py </a:t>
            </a:r>
            <a:r>
              <a:rPr lang="en-US" sz="20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Harpo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Chico </a:t>
            </a:r>
            <a:r>
              <a:rPr lang="en-US" sz="20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Zeppo</a:t>
            </a:r>
            <a:endParaRPr lang="en-US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Harpo</a:t>
            </a: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Hello Chico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Zeppo</a:t>
            </a: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39750" y="2557463"/>
            <a:ext cx="8135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latin typeface="+mn-lt"/>
              </a:rPr>
              <a:t>Holds the function that actual does something:</a:t>
            </a:r>
          </a:p>
        </p:txBody>
      </p:sp>
      <p:sp>
        <p:nvSpPr>
          <p:cNvPr id="12291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44463" y="-1790700"/>
            <a:ext cx="3743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pic>
        <p:nvPicPr>
          <p:cNvPr id="12292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341438"/>
            <a:ext cx="7921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itle 8"/>
          <p:cNvSpPr>
            <a:spLocks noGrp="1"/>
          </p:cNvSpPr>
          <p:nvPr>
            <p:ph type="title" idx="4294967295"/>
          </p:nvPr>
        </p:nvSpPr>
        <p:spPr>
          <a:xfrm>
            <a:off x="420688" y="11112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The "greetings.py" module</a:t>
            </a:r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3708400" y="1412875"/>
            <a:ext cx="226695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greetings.py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(module)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55650" y="3500438"/>
            <a:ext cx="7559675" cy="10810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1639" tIns="40820" rIns="81639" bIns="40820"/>
          <a:lstStyle/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greet(someone):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("Hello {0}".format(someone))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9750" y="2420938"/>
            <a:ext cx="81359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defRPr/>
            </a:pPr>
            <a:r>
              <a:rPr lang="en-US" altLang="en-US" sz="2000" dirty="0" smtClean="0">
                <a:latin typeface="+mn-lt"/>
              </a:rPr>
              <a:t> defines the interaction between the "greetings.py" module and user input (from the command-line).</a:t>
            </a:r>
          </a:p>
        </p:txBody>
      </p:sp>
      <p:sp>
        <p:nvSpPr>
          <p:cNvPr id="13315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44463" y="-1790700"/>
            <a:ext cx="3743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pic>
        <p:nvPicPr>
          <p:cNvPr id="13316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341438"/>
            <a:ext cx="7921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3708400" y="1412875"/>
            <a:ext cx="226695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greeter.py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(script)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55650" y="3357563"/>
            <a:ext cx="7561263" cy="28082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81639" tIns="40820" rIns="81639" bIns="40820"/>
          <a:lstStyle/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greetings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sys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== 1: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("Nobody to greet!")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person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[1:]: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greetings.greet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(person)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9" name="Title 8"/>
          <p:cNvSpPr txBox="1">
            <a:spLocks/>
          </p:cNvSpPr>
          <p:nvPr/>
        </p:nvSpPr>
        <p:spPr bwMode="auto">
          <a:xfrm>
            <a:off x="420688" y="1111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/>
              <a:t>The "greeter.py"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95288" y="1196975"/>
            <a:ext cx="8137525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latin typeface="+mn-lt"/>
              </a:rPr>
              <a:t>In Python you will often want to group a set of modules into a </a:t>
            </a:r>
            <a:r>
              <a:rPr lang="en-US" altLang="en-US" sz="2400" b="1" dirty="0" smtClean="0">
                <a:latin typeface="+mn-lt"/>
              </a:rPr>
              <a:t>package</a:t>
            </a:r>
            <a:r>
              <a:rPr lang="en-US" altLang="en-US" sz="2400" dirty="0" smtClean="0">
                <a:latin typeface="+mn-lt"/>
              </a:rPr>
              <a:t> or </a:t>
            </a:r>
            <a:r>
              <a:rPr lang="en-US" altLang="en-US" sz="2400" b="1" dirty="0" smtClean="0">
                <a:latin typeface="+mn-lt"/>
              </a:rPr>
              <a:t>library.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dirty="0" smtClean="0">
              <a:latin typeface="+mn-lt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latin typeface="+mn-lt"/>
              </a:rPr>
              <a:t>On the file system a library might look like this: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dirty="0" smtClean="0">
              <a:latin typeface="+mn-lt"/>
            </a:endParaRPr>
          </a:p>
        </p:txBody>
      </p:sp>
      <p:pic>
        <p:nvPicPr>
          <p:cNvPr id="3080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076700"/>
            <a:ext cx="79216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068638"/>
            <a:ext cx="7921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 descr="http://www.whatthetech.com/blog/wp-content/uploads/2010/08/leopard-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284538"/>
            <a:ext cx="158273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itle 8"/>
          <p:cNvSpPr>
            <a:spLocks noGrp="1"/>
          </p:cNvSpPr>
          <p:nvPr>
            <p:ph type="title" idx="4294967295"/>
          </p:nvPr>
        </p:nvSpPr>
        <p:spPr>
          <a:xfrm>
            <a:off x="449263" y="14922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A python "package"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651500" y="3284538"/>
            <a:ext cx="22685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51500" y="4149725"/>
            <a:ext cx="22685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module1.py</a:t>
            </a:r>
          </a:p>
        </p:txBody>
      </p:sp>
      <p:pic>
        <p:nvPicPr>
          <p:cNvPr id="12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5084763"/>
            <a:ext cx="7921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651500" y="5084763"/>
            <a:ext cx="22685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module2.py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87563" y="4868863"/>
            <a:ext cx="22685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mylib/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What does __init__.py do?</a:t>
            </a:r>
          </a:p>
        </p:txBody>
      </p:sp>
      <p:pic>
        <p:nvPicPr>
          <p:cNvPr id="15363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557338"/>
            <a:ext cx="7921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643438" y="1773238"/>
            <a:ext cx="22685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755650" y="2568575"/>
            <a:ext cx="74882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000" dirty="0" smtClean="0">
                <a:latin typeface="+mn-lt"/>
              </a:rPr>
              <a:t>The "__init__.py" module is run when you import the name of the directory. It tells python that this directory is a Python </a:t>
            </a:r>
            <a:r>
              <a:rPr lang="en-GB" altLang="en-US" sz="2000" i="1" dirty="0" smtClean="0">
                <a:latin typeface="+mn-lt"/>
              </a:rPr>
              <a:t>package</a:t>
            </a:r>
            <a:r>
              <a:rPr lang="en-GB" altLang="en-US" sz="2000" dirty="0" smtClean="0">
                <a:latin typeface="+mn-lt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000" dirty="0" smtClean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000" dirty="0" smtClean="0">
              <a:latin typeface="+mn-l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55650" y="3500438"/>
            <a:ext cx="7559675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 smtClean="0">
                <a:latin typeface="+mn-lt"/>
              </a:rPr>
              <a:t>In this case it is called "</a:t>
            </a:r>
            <a:r>
              <a:rPr lang="en-GB" altLang="en-US" sz="2000" dirty="0" err="1" smtClean="0">
                <a:latin typeface="+mn-lt"/>
              </a:rPr>
              <a:t>mylib</a:t>
            </a:r>
            <a:r>
              <a:rPr lang="en-GB" altLang="en-US" sz="2000" dirty="0" smtClean="0">
                <a:latin typeface="+mn-lt"/>
              </a:rPr>
              <a:t>" so you would type</a:t>
            </a:r>
            <a:r>
              <a:rPr lang="en-GB" altLang="en-US" sz="2000" dirty="0" smtClean="0">
                <a:latin typeface="Arial" panose="020B0604020202020204" pitchFamily="34" charset="0"/>
              </a:rPr>
              <a:t>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runs content of mylib/__init__.py</a:t>
            </a: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755650" y="4708525"/>
            <a:ext cx="7488238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000" dirty="0" smtClean="0">
                <a:latin typeface="+mn-lt"/>
              </a:rPr>
              <a:t>If "__init__.py" contained the line "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GB" altLang="en-US" sz="2000" dirty="0" smtClean="0">
                <a:latin typeface="+mn-lt"/>
              </a:rPr>
              <a:t>" you would see: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000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000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1800" dirty="0" smtClean="0">
              <a:latin typeface="Arial" panose="020B0604020202020204" pitchFamily="34" charset="0"/>
            </a:endParaRPr>
          </a:p>
        </p:txBody>
      </p:sp>
      <p:pic>
        <p:nvPicPr>
          <p:cNvPr id="15368" name="Picture 10" descr="http://www.whatthetech.com/blog/wp-content/uploads/2010/08/leopard-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052513"/>
            <a:ext cx="1582738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1619250" y="1773238"/>
            <a:ext cx="12239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mylib/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420688" y="1841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Importing a package module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55650" y="3500438"/>
            <a:ext cx="75596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latin typeface="+mn-lt"/>
              </a:rPr>
              <a:t>The existence of the "__init__.py" module allows you to import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latin typeface="+mn-lt"/>
              </a:rPr>
              <a:t>modules within the package with: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mylib.module1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mylib.module1.runSomething(1, 2, 3)</a:t>
            </a: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388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276475"/>
            <a:ext cx="79216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4643438" y="2492375"/>
            <a:ext cx="22685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module1.py</a:t>
            </a:r>
          </a:p>
        </p:txBody>
      </p:sp>
      <p:pic>
        <p:nvPicPr>
          <p:cNvPr id="16390" name="Picture 10" descr="http://www.whatthetech.com/blog/wp-content/uploads/2010/08/leopard-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70000"/>
            <a:ext cx="1582738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1619250" y="1989138"/>
            <a:ext cx="1223963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mylib/</a:t>
            </a:r>
          </a:p>
        </p:txBody>
      </p:sp>
      <p:pic>
        <p:nvPicPr>
          <p:cNvPr id="16392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341438"/>
            <a:ext cx="7921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Rectangle 12"/>
          <p:cNvSpPr>
            <a:spLocks noChangeArrowheads="1"/>
          </p:cNvSpPr>
          <p:nvPr/>
        </p:nvSpPr>
        <p:spPr bwMode="auto">
          <a:xfrm>
            <a:off x="4643438" y="1557338"/>
            <a:ext cx="22685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6182</TotalTime>
  <Words>396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UKRI-stfc-nerc-ceda-ncas-nceo-Presentation-Template</vt:lpstr>
      <vt:lpstr>Python</vt:lpstr>
      <vt:lpstr>A simple python module/script</vt:lpstr>
      <vt:lpstr>How will it work?</vt:lpstr>
      <vt:lpstr>The "greetings.py" module</vt:lpstr>
      <vt:lpstr>PowerPoint Presentation</vt:lpstr>
      <vt:lpstr>A python "package"</vt:lpstr>
      <vt:lpstr>What does __init__.py do?</vt:lpstr>
      <vt:lpstr>Importing a package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31</cp:revision>
  <dcterms:created xsi:type="dcterms:W3CDTF">2014-02-27T16:12:17Z</dcterms:created>
  <dcterms:modified xsi:type="dcterms:W3CDTF">2018-10-12T12:30:28Z</dcterms:modified>
</cp:coreProperties>
</file>