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4" r:id="rId1"/>
  </p:sldMasterIdLst>
  <p:notesMasterIdLst>
    <p:notesMasterId r:id="rId33"/>
  </p:notesMasterIdLst>
  <p:handoutMasterIdLst>
    <p:handoutMasterId r:id="rId34"/>
  </p:handoutMasterIdLst>
  <p:sldIdLst>
    <p:sldId id="628" r:id="rId2"/>
    <p:sldId id="626" r:id="rId3"/>
    <p:sldId id="570" r:id="rId4"/>
    <p:sldId id="571" r:id="rId5"/>
    <p:sldId id="572" r:id="rId6"/>
    <p:sldId id="573" r:id="rId7"/>
    <p:sldId id="574" r:id="rId8"/>
    <p:sldId id="575" r:id="rId9"/>
    <p:sldId id="526" r:id="rId10"/>
    <p:sldId id="578" r:id="rId11"/>
    <p:sldId id="576" r:id="rId12"/>
    <p:sldId id="577" r:id="rId13"/>
    <p:sldId id="579" r:id="rId14"/>
    <p:sldId id="622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1" r:id="rId26"/>
    <p:sldId id="593" r:id="rId27"/>
    <p:sldId id="594" r:id="rId28"/>
    <p:sldId id="625" r:id="rId29"/>
    <p:sldId id="623" r:id="rId30"/>
    <p:sldId id="624" r:id="rId31"/>
    <p:sldId id="627" r:id="rId3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66"/>
    <a:srgbClr val="A50021"/>
    <a:srgbClr val="FFFF00"/>
    <a:srgbClr val="00FF00"/>
    <a:srgbClr val="00CC99"/>
    <a:srgbClr val="00FF99"/>
    <a:srgbClr val="73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904" y="-120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83D4FC1-402F-4323-975C-24D54305BF98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4540E11F-1785-427D-BF22-06C686E23D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68A32-7061-4524-9ED4-D4E622C55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C719F-DADD-4688-9AEA-8D963FA6DA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71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07DFC-33F5-47B8-872B-32538C61AC6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91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5E56E1-4D3B-42A4-AC3B-77DADD5006B9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248414-C57E-4C31-8217-6AFD1936160B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8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7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8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 smtClean="0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 smtClean="0"/>
              <a:t>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47688" y="4602163"/>
            <a:ext cx="61134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400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544513" y="2906713"/>
            <a:ext cx="86661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Note: entries are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 in any particular order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76713" y="3036888"/>
            <a:ext cx="287337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060825" y="41322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097463" y="3556000"/>
            <a:ext cx="288925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8137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1"/>
          <p:cNvCxnSpPr>
            <a:cxnSpLocks noChangeShapeType="1"/>
          </p:cNvCxnSpPr>
          <p:nvPr/>
        </p:nvCxnSpPr>
        <p:spPr bwMode="auto">
          <a:xfrm rot="10800000">
            <a:off x="3081338" y="3095625"/>
            <a:ext cx="120967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138488" y="4305300"/>
            <a:ext cx="1038225" cy="690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Straight Arrow Connector 20"/>
          <p:cNvCxnSpPr>
            <a:cxnSpLocks noChangeShapeType="1"/>
          </p:cNvCxnSpPr>
          <p:nvPr/>
        </p:nvCxnSpPr>
        <p:spPr bwMode="auto">
          <a:xfrm>
            <a:off x="5270500" y="3671888"/>
            <a:ext cx="1152525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4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5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6" name="Text Box 2"/>
          <p:cNvSpPr txBox="1">
            <a:spLocks noChangeArrowheads="1"/>
          </p:cNvSpPr>
          <p:nvPr/>
        </p:nvSpPr>
        <p:spPr bwMode="auto">
          <a:xfrm>
            <a:off x="2297113" y="2865438"/>
            <a:ext cx="727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1912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7" name="Text Box 2"/>
          <p:cNvSpPr txBox="1">
            <a:spLocks noChangeArrowheads="1"/>
          </p:cNvSpPr>
          <p:nvPr/>
        </p:nvSpPr>
        <p:spPr bwMode="auto">
          <a:xfrm>
            <a:off x="2220913" y="4822825"/>
            <a:ext cx="8620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1642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8" name="Text Box 2"/>
          <p:cNvSpPr txBox="1">
            <a:spLocks noChangeArrowheads="1"/>
          </p:cNvSpPr>
          <p:nvPr/>
        </p:nvSpPr>
        <p:spPr bwMode="auto">
          <a:xfrm>
            <a:off x="6423025" y="4075113"/>
            <a:ext cx="8270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1809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9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Note: entries are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 in any particular order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latin typeface="Calibri" panose="020F0502020204030204" pitchFamily="34" charset="0"/>
              </a:rPr>
              <a:t>before</a:t>
            </a:r>
            <a:r>
              <a:rPr lang="en-US" altLang="en-US" sz="2800">
                <a:latin typeface="Calibri" panose="020F0502020204030204" pitchFamily="34" charset="0"/>
              </a:rPr>
              <a:t> use</a:t>
            </a:r>
            <a:endParaRPr lang="en-US" altLang="en-US" sz="280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latin typeface="Courier New" panose="02070309020205020404" pitchFamily="49" charset="0"/>
              </a:rPr>
              <a:t>in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544513" y="3509963"/>
            <a:ext cx="8666162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'Nightingale'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'Darwin'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0195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46100" y="2255838"/>
            <a:ext cx="8666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name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107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6100" y="2570163"/>
            <a:ext cx="86661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heights.items()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dict_items([('Everest',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</a:rPr>
              <a:t> (mountain, height) </a:t>
            </a:r>
            <a:r>
              <a:rPr lang="en-GB" altLang="en-US" sz="2000" b="1">
                <a:latin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</a:rPr>
              <a:t> heights.items():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       </a:t>
            </a:r>
            <a:r>
              <a:rPr lang="en-GB" altLang="en-US" sz="2000" b="1">
                <a:latin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</a:rPr>
              <a:t>("{0} is {1}m high".format(mountain, height))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8378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returns a list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[(&lt;key&gt;, &lt;value&gt;), (&lt;key&gt;, &lt;value&gt;)]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6763" y="4470400"/>
            <a:ext cx="23050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49750" y="4586288"/>
            <a:ext cx="1497013" cy="157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9896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4632</TotalTime>
  <Words>850</Words>
  <Application>Microsoft Office PowerPoint</Application>
  <PresentationFormat>Custom</PresentationFormat>
  <Paragraphs>172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Unicode MS</vt:lpstr>
      <vt:lpstr>Calibri</vt:lpstr>
      <vt:lpstr>Times New Roman</vt:lpstr>
      <vt:lpstr>MS PGothic</vt:lpstr>
      <vt:lpstr>Courier New</vt:lpstr>
      <vt:lpstr>Kai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264</cp:revision>
  <cp:lastPrinted>1601-01-01T00:00:00Z</cp:lastPrinted>
  <dcterms:created xsi:type="dcterms:W3CDTF">2010-07-13T21:05:51Z</dcterms:created>
  <dcterms:modified xsi:type="dcterms:W3CDTF">2018-10-09T09:32:14Z</dcterms:modified>
</cp:coreProperties>
</file>