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home/vagrant/double.py(5)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Python has the "logging" module which allows you to log in many useful ways:</a:t>
            </a:r>
          </a:p>
          <a:p>
            <a:pPr eaLnBrk="1" hangingPunct="1"/>
            <a:r>
              <a:rPr lang="en-GB" altLang="en-US" smtClean="0"/>
              <a:t>To the terminal</a:t>
            </a:r>
          </a:p>
          <a:p>
            <a:pPr eaLnBrk="1" hangingPunct="1"/>
            <a:r>
              <a:rPr lang="en-GB" altLang="en-US" smtClean="0"/>
              <a:t>To file(s)</a:t>
            </a:r>
          </a:p>
          <a:p>
            <a:pPr eaLnBrk="1" hangingPunct="1"/>
            <a:r>
              <a:rPr lang="en-GB" altLang="en-US" smtClean="0"/>
              <a:t>To custom-handlers (e.g. e-mail)</a:t>
            </a:r>
          </a:p>
          <a:p>
            <a:pPr eaLnBrk="1" hangingPunct="1"/>
            <a:r>
              <a:rPr lang="en-GB" altLang="en-US" smtClean="0"/>
              <a:t>To system 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You can configure:</a:t>
            </a:r>
          </a:p>
          <a:p>
            <a:pPr lvl="1" eaLnBrk="1" hangingPunct="1"/>
            <a:r>
              <a:rPr lang="en-GB" altLang="en-US" smtClean="0"/>
              <a:t>The number of loggers</a:t>
            </a:r>
          </a:p>
          <a:p>
            <a:pPr lvl="1" eaLnBrk="1" hangingPunct="1"/>
            <a:r>
              <a:rPr lang="en-GB" altLang="en-US" smtClean="0"/>
              <a:t>The format of log messages</a:t>
            </a:r>
          </a:p>
          <a:p>
            <a:pPr lvl="1" eaLnBrk="1" hangingPunct="1"/>
            <a:r>
              <a:rPr lang="en-GB" altLang="en-US" smtClean="0"/>
              <a:t>The level of ferocity with which logging should happen, e.g.:</a:t>
            </a:r>
          </a:p>
          <a:p>
            <a:pPr lvl="2" eaLnBrk="1" hangingPunct="1"/>
            <a:r>
              <a:rPr lang="en-GB" altLang="en-US" smtClean="0"/>
              <a:t>Log everything in "DEBUG" mode</a:t>
            </a:r>
          </a:p>
          <a:p>
            <a:pPr lvl="2" eaLnBrk="1" hangingPunct="1"/>
            <a:r>
              <a:rPr lang="en-GB" altLang="en-US" smtClean="0"/>
              <a:t>Only log errors in "operational"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 smtClean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WARNING:root:Danger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Will Robinson! Danger</a:t>
            </a:r>
            <a:r>
              <a:rPr lang="en-GB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endParaRPr lang="en-GB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(logging.INFO)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ERROR:root:Now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python debugger is a tool that allows you to:</a:t>
            </a:r>
          </a:p>
          <a:p>
            <a:pPr eaLnBrk="1" hangingPunct="1"/>
            <a:r>
              <a:rPr lang="en-GB" altLang="en-US" sz="2400" smtClean="0"/>
              <a:t>Run through your code interactively;</a:t>
            </a:r>
          </a:p>
          <a:p>
            <a:pPr eaLnBrk="1" hangingPunct="1"/>
            <a:r>
              <a:rPr lang="en-GB" altLang="en-US" sz="2400" smtClean="0"/>
              <a:t>Inspect/change the variables at run-time;</a:t>
            </a:r>
          </a:p>
          <a:p>
            <a:pPr eaLnBrk="1" hangingPunct="1"/>
            <a:r>
              <a:rPr lang="en-GB" altLang="en-US" sz="2400" smtClean="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/>
              <a:t>Best illustrated through an example...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pdb           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pdb.set_trace()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/home/vagrant/double.py(5)double_it()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(Pdb)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smtClean="0">
                <a:cs typeface="Courier New" panose="02070309020205020404" pitchFamily="49" charset="0"/>
              </a:rPr>
              <a:t>Run the next line of code</a:t>
            </a:r>
            <a:endParaRPr lang="en-GB" altLang="en-US" sz="1800" b="1" smtClean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.py(6)double_it()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(Pdb) </a:t>
            </a:r>
            <a:r>
              <a:rPr lang="en-GB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double, x   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smtClean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(68, 34)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(Pdb) </a:t>
            </a:r>
            <a:r>
              <a:rPr lang="en-GB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smtClean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/home/vagrant/double.py(6)double_it()-&gt;68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89</TotalTime>
  <Words>432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Godfrey, Tommy (STFC,RAL,RALSP)</cp:lastModifiedBy>
  <cp:revision>37</cp:revision>
  <dcterms:created xsi:type="dcterms:W3CDTF">2014-03-03T17:02:02Z</dcterms:created>
  <dcterms:modified xsi:type="dcterms:W3CDTF">2018-10-09T09:32:24Z</dcterms:modified>
</cp:coreProperties>
</file>