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3" r:id="rId3"/>
    <p:sldId id="282" r:id="rId4"/>
    <p:sldId id="279" r:id="rId5"/>
    <p:sldId id="280" r:id="rId6"/>
    <p:sldId id="281" r:id="rId7"/>
    <p:sldId id="277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579" autoAdjust="0"/>
  </p:normalViewPr>
  <p:slideViewPr>
    <p:cSldViewPr>
      <p:cViewPr varScale="1">
        <p:scale>
          <a:sx n="66" d="100"/>
          <a:sy n="66" d="100"/>
        </p:scale>
        <p:origin x="12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8E90AB8-DCEB-4168-9AFD-38401B3FA606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DD93A69-B4D9-4AB3-B658-602995121542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6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C69EC8E-4498-43EC-B312-3DB199EE22DB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E5DB9A50-629E-4992-946C-B98817B2E85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11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1DC3524-3290-4BF3-A0A8-B1D606BF6E84}" type="datetimeFigureOut">
              <a:rPr lang="en-GB"/>
              <a:pPr>
                <a:defRPr/>
              </a:pPr>
              <a:t>12/10/2018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FA761224-1BDB-4B5D-BF01-DEA176A8AD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45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oreilly.com/product/9781565924642.do" TargetMode="External"/><Relationship Id="rId2" Type="http://schemas.openxmlformats.org/officeDocument/2006/relationships/hyperlink" Target="https://www.codecademy.com/learn/learn-pyth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.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-carpentry.org/lessons/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suk/ncas-is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Python</a:t>
            </a:r>
          </a:p>
        </p:txBody>
      </p:sp>
      <p:sp>
        <p:nvSpPr>
          <p:cNvPr id="10243" name="Subtitle 5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Summary &amp; where next?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 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</a:t>
            </a:r>
            <a:r>
              <a:rPr lang="en-GB" sz="1400" dirty="0" smtClean="0">
                <a:latin typeface="+mn-lt"/>
              </a:rPr>
              <a:t>Iwi, Matt Pritchard and 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 we looked at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Basics and control flow, booleans</a:t>
            </a:r>
          </a:p>
          <a:p>
            <a:r>
              <a:rPr lang="en-GB" altLang="en-US" smtClean="0"/>
              <a:t>Lists, slicing and tuples</a:t>
            </a:r>
          </a:p>
          <a:p>
            <a:r>
              <a:rPr lang="en-GB" altLang="en-US" smtClean="0"/>
              <a:t>Input/output</a:t>
            </a:r>
          </a:p>
          <a:p>
            <a:r>
              <a:rPr lang="en-GB" altLang="en-US" smtClean="0"/>
              <a:t>Strings and text processing</a:t>
            </a:r>
          </a:p>
          <a:p>
            <a:r>
              <a:rPr lang="en-GB" altLang="en-US" smtClean="0"/>
              <a:t>Functions, libraries and scripts</a:t>
            </a:r>
          </a:p>
          <a:p>
            <a:r>
              <a:rPr lang="en-GB" altLang="en-US" smtClean="0"/>
              <a:t>Sets and dictionaries</a:t>
            </a:r>
          </a:p>
          <a:p>
            <a:r>
              <a:rPr lang="en-GB" altLang="en-US" smtClean="0"/>
              <a:t>Errors and de-bugging</a:t>
            </a:r>
          </a:p>
          <a:p>
            <a:r>
              <a:rPr lang="en-GB" altLang="en-US" smtClean="0"/>
              <a:t>OOP</a:t>
            </a:r>
            <a:endParaRPr lang="en-GB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What haven't we looked at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Of course there is a lot more to python - if only we had more time…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Where to go next?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best way to learn is to play...</a:t>
            </a:r>
          </a:p>
          <a:p>
            <a:r>
              <a:rPr lang="en-GB" altLang="en-US" smtClean="0"/>
              <a:t>Get python installed on your desktop/laptop (on Windows, MAC or Linux).</a:t>
            </a:r>
          </a:p>
          <a:p>
            <a:r>
              <a:rPr lang="en-GB" altLang="en-US" smtClean="0"/>
              <a:t>Use it to:</a:t>
            </a:r>
          </a:p>
          <a:p>
            <a:pPr lvl="1"/>
            <a:r>
              <a:rPr lang="en-GB" altLang="en-US" smtClean="0"/>
              <a:t>Read/write files</a:t>
            </a:r>
          </a:p>
          <a:p>
            <a:pPr lvl="1"/>
            <a:r>
              <a:rPr lang="en-GB" altLang="en-US" smtClean="0"/>
              <a:t>Move/copy files/folders using scripts</a:t>
            </a:r>
          </a:p>
          <a:p>
            <a:pPr lvl="1"/>
            <a:r>
              <a:rPr lang="en-GB" altLang="en-US" smtClean="0"/>
              <a:t>Make some nice plots</a:t>
            </a:r>
          </a:p>
          <a:p>
            <a:pPr lvl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Code Academy site has great exercises: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https://www.codecademy.com/learn/learn-python</a:t>
            </a:r>
            <a:endParaRPr lang="en-GB" altLang="en-US" smtClean="0"/>
          </a:p>
          <a:p>
            <a:r>
              <a:rPr lang="en-GB" altLang="en-US" i="1" smtClean="0"/>
              <a:t>Learning Python</a:t>
            </a:r>
            <a:r>
              <a:rPr lang="en-GB" altLang="en-US" smtClean="0"/>
              <a:t> by Lutz &amp; Ascher (O'Reilly)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i="1" smtClean="0"/>
              <a:t>	</a:t>
            </a:r>
            <a:r>
              <a:rPr lang="en-GB" altLang="en-US" smtClean="0">
                <a:hlinkClick r:id="rId3"/>
              </a:rPr>
              <a:t>https://shop.oreilly.com/product/9781565924642.do</a:t>
            </a:r>
            <a:endParaRPr lang="en-GB" altLang="en-US" smtClean="0"/>
          </a:p>
          <a:p>
            <a:r>
              <a:rPr lang="en-GB" altLang="en-US" smtClean="0"/>
              <a:t>Python website documents all the standard library modules: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</a:t>
            </a:r>
            <a:r>
              <a:rPr lang="en-GB" altLang="en-US" smtClean="0">
                <a:hlinkClick r:id="rId4"/>
              </a:rPr>
              <a:t>https://docs.python.org/3.7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Places to learn more/practice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Python website also has tutorials: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mtClean="0"/>
              <a:t>	 </a:t>
            </a:r>
            <a:r>
              <a:rPr lang="en-GB" altLang="en-US" smtClean="0">
                <a:hlinkClick r:id="rId2"/>
              </a:rPr>
              <a:t>https://docs.python.org/3/tutorial/</a:t>
            </a: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lnSpc>
                <a:spcPct val="125000"/>
              </a:lnSpc>
            </a:pPr>
            <a:r>
              <a:rPr lang="en-US" altLang="en-US" smtClean="0"/>
              <a:t>Software-Carpentry web site hosts videos and presentations and lots more: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hlinkClick r:id="rId3"/>
              </a:rPr>
              <a:t>https://software-carpentry.org/lessons/</a:t>
            </a:r>
            <a:endParaRPr lang="en-US" altLang="en-US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  <a:p>
            <a:pPr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684213" y="1196975"/>
            <a:ext cx="7775575" cy="5078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eaLnBrk="1" hangingPunct="1">
              <a:lnSpc>
                <a:spcPct val="125000"/>
              </a:lnSpc>
              <a:buFont typeface="Arial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 Full version of the modules and exercises/solutions: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2800" dirty="0"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  <a:hlinkClick r:id="rId2"/>
              </a:rPr>
              <a:t>https://github.com/ncasuk/ncas-isc</a:t>
            </a:r>
            <a:endParaRPr lang="en-US" sz="28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US" sz="3200" dirty="0">
                <a:latin typeface="+mn-lt"/>
                <a:cs typeface="Arial" charset="0"/>
              </a:rPr>
              <a:t>	</a:t>
            </a: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i="1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  <a:p>
            <a:pPr eaLnBrk="1" hangingPunct="1">
              <a:lnSpc>
                <a:spcPct val="125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GB" sz="4400" b="1" dirty="0">
                <a:latin typeface="+mj-lt"/>
                <a:ea typeface="+mj-ea"/>
                <a:cs typeface="+mj-cs"/>
              </a:rPr>
              <a:t>CEDA materials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5288" y="22050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Good luck!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6071</TotalTime>
  <Words>188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UKRI-stfc-nerc-ceda-ncas-nceo-Presentation-Template</vt:lpstr>
      <vt:lpstr>Python</vt:lpstr>
      <vt:lpstr>What have we looked at</vt:lpstr>
      <vt:lpstr>What haven't we looked at</vt:lpstr>
      <vt:lpstr>Where to go next?</vt:lpstr>
      <vt:lpstr>Places to learn more/practice</vt:lpstr>
      <vt:lpstr>Places to learn more/practice</vt:lpstr>
      <vt:lpstr>PowerPoint Presentation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and what can you do with Python</dc:title>
  <dc:creator>Authorised User</dc:creator>
  <cp:lastModifiedBy>Godfrey, Tommy (STFC,RAL,RALSP)</cp:lastModifiedBy>
  <cp:revision>58</cp:revision>
  <dcterms:created xsi:type="dcterms:W3CDTF">2014-02-27T15:02:47Z</dcterms:created>
  <dcterms:modified xsi:type="dcterms:W3CDTF">2018-10-12T12:27:37Z</dcterms:modified>
</cp:coreProperties>
</file>