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C216-EB95-499D-BD0F-F506F89814D8}" v="4" dt="2022-04-23T20:32:44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Beirao, Yiming (Y)" userId="13ba56dc-6830-451f-af03-b652c6133b75" providerId="ADAL" clId="{8DC3C216-EB95-499D-BD0F-F506F89814D8}"/>
    <pc:docChg chg="undo custSel addSld delSld modSld modMainMaster">
      <pc:chgData name="Zhang Beirao, Yiming (Y)" userId="13ba56dc-6830-451f-af03-b652c6133b75" providerId="ADAL" clId="{8DC3C216-EB95-499D-BD0F-F506F89814D8}" dt="2022-04-23T20:43:05.050" v="171" actId="20577"/>
      <pc:docMkLst>
        <pc:docMk/>
      </pc:docMkLst>
      <pc:sldChg chg="del">
        <pc:chgData name="Zhang Beirao, Yiming (Y)" userId="13ba56dc-6830-451f-af03-b652c6133b75" providerId="ADAL" clId="{8DC3C216-EB95-499D-BD0F-F506F89814D8}" dt="2022-04-23T20:22:49.439" v="1" actId="47"/>
        <pc:sldMkLst>
          <pc:docMk/>
          <pc:sldMk cId="986533680" sldId="258"/>
        </pc:sldMkLst>
      </pc:sldChg>
      <pc:sldChg chg="del">
        <pc:chgData name="Zhang Beirao, Yiming (Y)" userId="13ba56dc-6830-451f-af03-b652c6133b75" providerId="ADAL" clId="{8DC3C216-EB95-499D-BD0F-F506F89814D8}" dt="2022-04-23T20:28:05.493" v="85" actId="47"/>
        <pc:sldMkLst>
          <pc:docMk/>
          <pc:sldMk cId="3235386599" sldId="259"/>
        </pc:sldMkLst>
      </pc:sldChg>
      <pc:sldChg chg="del">
        <pc:chgData name="Zhang Beirao, Yiming (Y)" userId="13ba56dc-6830-451f-af03-b652c6133b75" providerId="ADAL" clId="{8DC3C216-EB95-499D-BD0F-F506F89814D8}" dt="2022-04-23T20:31:13.251" v="91" actId="47"/>
        <pc:sldMkLst>
          <pc:docMk/>
          <pc:sldMk cId="2652552494" sldId="260"/>
        </pc:sldMkLst>
      </pc:sldChg>
      <pc:sldChg chg="modSp mod">
        <pc:chgData name="Zhang Beirao, Yiming (Y)" userId="13ba56dc-6830-451f-af03-b652c6133b75" providerId="ADAL" clId="{8DC3C216-EB95-499D-BD0F-F506F89814D8}" dt="2022-04-23T20:24:32.411" v="52" actId="20577"/>
        <pc:sldMkLst>
          <pc:docMk/>
          <pc:sldMk cId="3889537325" sldId="262"/>
        </pc:sldMkLst>
        <pc:spChg chg="mod">
          <ac:chgData name="Zhang Beirao, Yiming (Y)" userId="13ba56dc-6830-451f-af03-b652c6133b75" providerId="ADAL" clId="{8DC3C216-EB95-499D-BD0F-F506F89814D8}" dt="2022-04-23T20:24:32.411" v="52" actId="20577"/>
          <ac:spMkLst>
            <pc:docMk/>
            <pc:sldMk cId="3889537325" sldId="262"/>
            <ac:spMk id="2" creationId="{22FA8362-BE96-42B3-97E4-4CE0947D8554}"/>
          </ac:spMkLst>
        </pc:spChg>
      </pc:sldChg>
      <pc:sldChg chg="addSp delSp modSp add del mod">
        <pc:chgData name="Zhang Beirao, Yiming (Y)" userId="13ba56dc-6830-451f-af03-b652c6133b75" providerId="ADAL" clId="{8DC3C216-EB95-499D-BD0F-F506F89814D8}" dt="2022-04-23T20:28:48.380" v="89" actId="47"/>
        <pc:sldMkLst>
          <pc:docMk/>
          <pc:sldMk cId="4137436222" sldId="263"/>
        </pc:sldMkLst>
        <pc:spChg chg="add del mod">
          <ac:chgData name="Zhang Beirao, Yiming (Y)" userId="13ba56dc-6830-451f-af03-b652c6133b75" providerId="ADAL" clId="{8DC3C216-EB95-499D-BD0F-F506F89814D8}" dt="2022-04-23T20:27:50.676" v="83" actId="478"/>
          <ac:spMkLst>
            <pc:docMk/>
            <pc:sldMk cId="4137436222" sldId="263"/>
            <ac:spMk id="2" creationId="{22FA8362-BE96-42B3-97E4-4CE0947D8554}"/>
          </ac:spMkLst>
        </pc:spChg>
        <pc:spChg chg="add del mod">
          <ac:chgData name="Zhang Beirao, Yiming (Y)" userId="13ba56dc-6830-451f-af03-b652c6133b75" providerId="ADAL" clId="{8DC3C216-EB95-499D-BD0F-F506F89814D8}" dt="2022-04-23T20:27:50.676" v="83" actId="478"/>
          <ac:spMkLst>
            <pc:docMk/>
            <pc:sldMk cId="4137436222" sldId="263"/>
            <ac:spMk id="4" creationId="{F6762106-CB3C-4715-A086-7A6F192DAD68}"/>
          </ac:spMkLst>
        </pc:spChg>
        <pc:spChg chg="mod">
          <ac:chgData name="Zhang Beirao, Yiming (Y)" userId="13ba56dc-6830-451f-af03-b652c6133b75" providerId="ADAL" clId="{8DC3C216-EB95-499D-BD0F-F506F89814D8}" dt="2022-04-23T20:26:20.965" v="78" actId="20577"/>
          <ac:spMkLst>
            <pc:docMk/>
            <pc:sldMk cId="4137436222" sldId="263"/>
            <ac:spMk id="7" creationId="{24ED58CD-CB0F-4BE1-8428-AFD3391D3145}"/>
          </ac:spMkLst>
        </pc:spChg>
        <pc:spChg chg="add del">
          <ac:chgData name="Zhang Beirao, Yiming (Y)" userId="13ba56dc-6830-451f-af03-b652c6133b75" providerId="ADAL" clId="{8DC3C216-EB95-499D-BD0F-F506F89814D8}" dt="2022-04-23T20:27:49.706" v="82" actId="22"/>
          <ac:spMkLst>
            <pc:docMk/>
            <pc:sldMk cId="4137436222" sldId="263"/>
            <ac:spMk id="8" creationId="{0886F373-BB8C-43E5-BBB2-734DEC4C9036}"/>
          </ac:spMkLst>
        </pc:spChg>
      </pc:sldChg>
      <pc:sldChg chg="modSp add mod">
        <pc:chgData name="Zhang Beirao, Yiming (Y)" userId="13ba56dc-6830-451f-af03-b652c6133b75" providerId="ADAL" clId="{8DC3C216-EB95-499D-BD0F-F506F89814D8}" dt="2022-04-23T20:31:49.705" v="108" actId="5793"/>
        <pc:sldMkLst>
          <pc:docMk/>
          <pc:sldMk cId="3404062951" sldId="264"/>
        </pc:sldMkLst>
        <pc:spChg chg="mod">
          <ac:chgData name="Zhang Beirao, Yiming (Y)" userId="13ba56dc-6830-451f-af03-b652c6133b75" providerId="ADAL" clId="{8DC3C216-EB95-499D-BD0F-F506F89814D8}" dt="2022-04-23T20:28:29.906" v="87" actId="20577"/>
          <ac:spMkLst>
            <pc:docMk/>
            <pc:sldMk cId="3404062951" sldId="264"/>
            <ac:spMk id="2" creationId="{22FA8362-BE96-42B3-97E4-4CE0947D8554}"/>
          </ac:spMkLst>
        </pc:spChg>
        <pc:spChg chg="mod">
          <ac:chgData name="Zhang Beirao, Yiming (Y)" userId="13ba56dc-6830-451f-af03-b652c6133b75" providerId="ADAL" clId="{8DC3C216-EB95-499D-BD0F-F506F89814D8}" dt="2022-04-23T20:31:49.705" v="108" actId="5793"/>
          <ac:spMkLst>
            <pc:docMk/>
            <pc:sldMk cId="3404062951" sldId="264"/>
            <ac:spMk id="7" creationId="{24ED58CD-CB0F-4BE1-8428-AFD3391D3145}"/>
          </ac:spMkLst>
        </pc:spChg>
      </pc:sldChg>
      <pc:sldChg chg="modSp add mod">
        <pc:chgData name="Zhang Beirao, Yiming (Y)" userId="13ba56dc-6830-451f-af03-b652c6133b75" providerId="ADAL" clId="{8DC3C216-EB95-499D-BD0F-F506F89814D8}" dt="2022-04-23T20:43:05.050" v="171" actId="20577"/>
        <pc:sldMkLst>
          <pc:docMk/>
          <pc:sldMk cId="3286494345" sldId="265"/>
        </pc:sldMkLst>
        <pc:spChg chg="mod">
          <ac:chgData name="Zhang Beirao, Yiming (Y)" userId="13ba56dc-6830-451f-af03-b652c6133b75" providerId="ADAL" clId="{8DC3C216-EB95-499D-BD0F-F506F89814D8}" dt="2022-04-23T20:31:21.481" v="103" actId="20577"/>
          <ac:spMkLst>
            <pc:docMk/>
            <pc:sldMk cId="3286494345" sldId="265"/>
            <ac:spMk id="2" creationId="{22FA8362-BE96-42B3-97E4-4CE0947D8554}"/>
          </ac:spMkLst>
        </pc:spChg>
        <pc:spChg chg="mod">
          <ac:chgData name="Zhang Beirao, Yiming (Y)" userId="13ba56dc-6830-451f-af03-b652c6133b75" providerId="ADAL" clId="{8DC3C216-EB95-499D-BD0F-F506F89814D8}" dt="2022-04-23T20:43:05.050" v="171" actId="20577"/>
          <ac:spMkLst>
            <pc:docMk/>
            <pc:sldMk cId="3286494345" sldId="265"/>
            <ac:spMk id="7" creationId="{24ED58CD-CB0F-4BE1-8428-AFD3391D3145}"/>
          </ac:spMkLst>
        </pc:spChg>
      </pc:sldChg>
      <pc:sldChg chg="new del">
        <pc:chgData name="Zhang Beirao, Yiming (Y)" userId="13ba56dc-6830-451f-af03-b652c6133b75" providerId="ADAL" clId="{8DC3C216-EB95-499D-BD0F-F506F89814D8}" dt="2022-04-23T20:32:23.484" v="117" actId="2696"/>
        <pc:sldMkLst>
          <pc:docMk/>
          <pc:sldMk cId="1946371901" sldId="266"/>
        </pc:sldMkLst>
      </pc:sldChg>
      <pc:sldMasterChg chg="addSp">
        <pc:chgData name="Zhang Beirao, Yiming (Y)" userId="13ba56dc-6830-451f-af03-b652c6133b75" providerId="ADAL" clId="{8DC3C216-EB95-499D-BD0F-F506F89814D8}" dt="2022-04-23T20:32:44.419" v="118"/>
        <pc:sldMasterMkLst>
          <pc:docMk/>
          <pc:sldMasterMk cId="3896563057" sldId="2147483660"/>
        </pc:sldMasterMkLst>
        <pc:spChg chg="add">
          <ac:chgData name="Zhang Beirao, Yiming (Y)" userId="13ba56dc-6830-451f-af03-b652c6133b75" providerId="ADAL" clId="{8DC3C216-EB95-499D-BD0F-F506F89814D8}" dt="2022-04-23T20:32:44.419" v="118"/>
          <ac:spMkLst>
            <pc:docMk/>
            <pc:sldMasterMk cId="3896563057" sldId="2147483660"/>
            <ac:spMk id="36" creationId="{2E116682-42B6-4274-A075-383C5BA30AD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5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06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E55A-8BBD-4E35-A6D4-875C8184298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DC514E-BEE6-4A12-9DA7-AA474F1A1A23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MSIPCMContentMarking" descr="{&quot;HashCode&quot;:-522956323,&quot;Placement&quot;:&quot;Footer&quot;,&quot;Top&quot;:519.343,&quot;Left&quot;:434.047333,&quot;SlideWidth&quot;:960,&quot;SlideHeight&quot;:540}">
            <a:extLst>
              <a:ext uri="{FF2B5EF4-FFF2-40B4-BE49-F238E27FC236}">
                <a16:creationId xmlns:a16="http://schemas.microsoft.com/office/drawing/2014/main" id="{2E116682-42B6-4274-A075-383C5BA30ADA}"/>
              </a:ext>
            </a:extLst>
          </p:cNvPr>
          <p:cNvSpPr txBox="1"/>
          <p:nvPr userDrawn="1"/>
        </p:nvSpPr>
        <p:spPr>
          <a:xfrm>
            <a:off x="5512401" y="6595656"/>
            <a:ext cx="116719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38965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76E3A-8754-494C-93F9-C3044C91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1173003"/>
            <a:ext cx="9582152" cy="57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885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9" y="2790825"/>
            <a:ext cx="9925050" cy="638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NFT market capitalization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What are we building?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NFT evaluation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Value – combine rarity and other properties in a valuation model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NFT Guru will provide valuation estimate as an oracle smart contract deployed on blockchain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Roadmap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Phase1: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Deployment of smart contracts - valuation oracle Cross chain interoperability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 2: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Decentralized data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Phase3: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NFT borrow and lending platform building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Phase4: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Options trading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62-BE96-42B3-97E4-4CE0947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06"/>
            <a:ext cx="10515600" cy="952719"/>
          </a:xfrm>
        </p:spPr>
        <p:txBody>
          <a:bodyPr/>
          <a:lstStyle/>
          <a:p>
            <a:pPr algn="ctr"/>
            <a:r>
              <a:rPr lang="en-US" dirty="0"/>
              <a:t>NFT Guru: Team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ED58CD-CB0F-4BE1-8428-AFD3391D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8" y="1343025"/>
            <a:ext cx="10287001" cy="49339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Pedro Beirao – </a:t>
            </a:r>
            <a:r>
              <a:rPr lang="en-US" dirty="0" err="1"/>
              <a:t>phd</a:t>
            </a:r>
            <a:r>
              <a:rPr lang="en-US" dirty="0"/>
              <a:t> in astronomy, Researcher in Caltech &amp; Paris observatory, data scientist in Web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Vivi – PHD in Yale University, intern in Boston consulting group, Analyst in A&amp;T venture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Pineapple – PHD candidate in University of Luxemburg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YM – Co-founder of </a:t>
            </a:r>
            <a:r>
              <a:rPr lang="en-US" dirty="0" err="1"/>
              <a:t>Kaysin</a:t>
            </a:r>
            <a:r>
              <a:rPr lang="en-US" dirty="0"/>
              <a:t> gallery &amp; Glow DAO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537D2-23C3-4A75-9BA4-398A6E37D958}"/>
              </a:ext>
            </a:extLst>
          </p:cNvPr>
          <p:cNvSpPr txBox="1">
            <a:spLocks/>
          </p:cNvSpPr>
          <p:nvPr/>
        </p:nvSpPr>
        <p:spPr>
          <a:xfrm>
            <a:off x="2886075" y="2926447"/>
            <a:ext cx="233362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943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135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NFT Guru</vt:lpstr>
      <vt:lpstr>NFT Guru: What are we building?</vt:lpstr>
      <vt:lpstr>NFT Guru: Roadmap</vt:lpstr>
      <vt:lpstr>NFT Guru: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Beirao, Yiming (Y)</dc:creator>
  <cp:lastModifiedBy>Zhang Beirao, Yiming (Y)</cp:lastModifiedBy>
  <cp:revision>2</cp:revision>
  <dcterms:created xsi:type="dcterms:W3CDTF">2022-04-23T20:02:54Z</dcterms:created>
  <dcterms:modified xsi:type="dcterms:W3CDTF">2022-04-23T20:43:10Z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ac0ad3-18d9-49e9-a80d-c985041778ba_Enabled">
    <vt:lpwstr>true</vt:lpwstr>
  </property>
  <property fmtid="{D5CDD505-2E9C-101B-9397-08002B2CF9AE}" pid="3" name="MSIP_Label_3aac0ad3-18d9-49e9-a80d-c985041778ba_SetDate">
    <vt:lpwstr>2022-04-23T20:17:57Z</vt:lpwstr>
  </property>
  <property fmtid="{D5CDD505-2E9C-101B-9397-08002B2CF9AE}" pid="4" name="MSIP_Label_3aac0ad3-18d9-49e9-a80d-c985041778ba_Method">
    <vt:lpwstr>Standard</vt:lpwstr>
  </property>
  <property fmtid="{D5CDD505-2E9C-101B-9397-08002B2CF9AE}" pid="5" name="MSIP_Label_3aac0ad3-18d9-49e9-a80d-c985041778ba_Name">
    <vt:lpwstr>General Business</vt:lpwstr>
  </property>
  <property fmtid="{D5CDD505-2E9C-101B-9397-08002B2CF9AE}" pid="6" name="MSIP_Label_3aac0ad3-18d9-49e9-a80d-c985041778ba_SiteId">
    <vt:lpwstr>c3e32f53-cb7f-4809-968d-1cc4ccc785fe</vt:lpwstr>
  </property>
  <property fmtid="{D5CDD505-2E9C-101B-9397-08002B2CF9AE}" pid="7" name="MSIP_Label_3aac0ad3-18d9-49e9-a80d-c985041778ba_ActionId">
    <vt:lpwstr>b82f34a1-fb20-4807-aa9d-16fa84f52396</vt:lpwstr>
  </property>
  <property fmtid="{D5CDD505-2E9C-101B-9397-08002B2CF9AE}" pid="8" name="MSIP_Label_3aac0ad3-18d9-49e9-a80d-c985041778ba_ContentBits">
    <vt:lpwstr>2</vt:lpwstr>
  </property>
</Properties>
</file>