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72" r:id="rId5"/>
    <p:sldId id="283" r:id="rId6"/>
    <p:sldId id="284" r:id="rId7"/>
    <p:sldId id="273" r:id="rId8"/>
    <p:sldId id="274" r:id="rId9"/>
    <p:sldId id="275" r:id="rId10"/>
    <p:sldId id="285" r:id="rId11"/>
    <p:sldId id="270" r:id="rId12"/>
    <p:sldId id="307" r:id="rId13"/>
    <p:sldId id="306" r:id="rId14"/>
    <p:sldId id="286" r:id="rId15"/>
    <p:sldId id="311" r:id="rId16"/>
    <p:sldId id="298" r:id="rId17"/>
    <p:sldId id="281" r:id="rId18"/>
    <p:sldId id="276" r:id="rId19"/>
    <p:sldId id="287" r:id="rId20"/>
    <p:sldId id="279" r:id="rId21"/>
    <p:sldId id="280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88" r:id="rId32"/>
    <p:sldId id="305" r:id="rId33"/>
    <p:sldId id="299" r:id="rId34"/>
    <p:sldId id="300" r:id="rId35"/>
    <p:sldId id="302" r:id="rId36"/>
    <p:sldId id="301" r:id="rId37"/>
    <p:sldId id="303" r:id="rId38"/>
    <p:sldId id="304" r:id="rId39"/>
    <p:sldId id="309" r:id="rId40"/>
    <p:sldId id="310" r:id="rId41"/>
    <p:sldId id="312" r:id="rId42"/>
    <p:sldId id="313" r:id="rId43"/>
    <p:sldId id="314" r:id="rId44"/>
    <p:sldId id="315" r:id="rId45"/>
    <p:sldId id="316" r:id="rId46"/>
    <p:sldId id="308" r:id="rId4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792F5-DB18-E8CB-DA37-98E07C5B3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96FE54-7297-CD95-3A80-5F1ED40125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A20261-B988-F242-A4D5-DDE320C34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3F95-1EC7-4ED9-9945-AC4D32F57A4E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5D9683-8D09-060B-56EE-1D6BD595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584BB4-57CD-E56C-344A-BE7CF21B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C9F-6AFD-40E7-80AA-F99A835F1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51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5B087-23D6-01AD-2CE6-9812B074A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A2A59C-B6F9-FCBB-A3FD-6E658F41F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8E17C0-D688-1915-3B01-8C56C8F8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3F95-1EC7-4ED9-9945-AC4D32F57A4E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6836D3-D955-27A2-9E18-F8E8A9F11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9D12F2-718F-DC4B-A230-6BC5AB74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C9F-6AFD-40E7-80AA-F99A835F1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9229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C7E1C12-6FE1-51B9-9575-FB7784618D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7AF1A0-E28E-6E28-9E2F-AB073BC2A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6E2172-7B4A-20E1-4CAD-E32999FC4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3F95-1EC7-4ED9-9945-AC4D32F57A4E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8FCD3C-BD51-CEAB-5EF1-6162A0BCD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DD4F42-73F9-1808-C443-0743EE3A2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C9F-6AFD-40E7-80AA-F99A835F1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501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E7256-F6C1-785A-0326-C989B47B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187C1B-959D-750C-0D6D-E2404D1A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8727BA-7A57-40D0-757C-CA3F8E13D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3F95-1EC7-4ED9-9945-AC4D32F57A4E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E76F1E-4AF5-FAC9-4662-30CE6236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B6BD90-03CA-8A90-1A8F-DEF1B7246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C9F-6AFD-40E7-80AA-F99A835F1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284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DECCA-627F-8866-2B64-225A72FEC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36F447-BE6A-6F3F-EF02-C6FFF615E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9D63E5-231A-A01D-0D94-168921FA4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3F95-1EC7-4ED9-9945-AC4D32F57A4E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5D8B49-E37F-EE3D-5901-DD829E1B1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F5A6D9-EE02-4CE3-41B7-4F6641BF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C9F-6AFD-40E7-80AA-F99A835F1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32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78758-C25A-A85E-A6F0-B86D25D9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20921B-DA59-F153-38E8-407FF52F88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6A74C3-6E8F-1883-9A46-7214404C3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8E34B9-8239-D147-DFA0-501CA59E5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3F95-1EC7-4ED9-9945-AC4D32F57A4E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3A6A95-BEFA-90B1-E9CB-16A7FF245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7D1418-4FB5-457E-E7D9-D7F6D889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C9F-6AFD-40E7-80AA-F99A835F1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28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7C30E-76D7-472D-6BEF-9507623E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AE31EF-D0E3-C0E2-D796-8B2AFC2B1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5B75B3E-C242-BFBA-D756-698E54A8C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6DE5039-ED8F-F741-7AB2-125E22EB1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3523A2-D1CD-A229-A7F4-64928473D1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9DF8BC4-E7BC-F267-BD8A-5A57813DE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3F95-1EC7-4ED9-9945-AC4D32F57A4E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EFE6CE9-ED44-5936-6CE4-67E33769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F7FC547-10DB-02B3-8784-6DF8EC20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C9F-6AFD-40E7-80AA-F99A835F1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832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F62D86-895C-FF8F-C09E-281CC7E04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0AE70F-7B3C-5936-4F20-D319FA3D8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3F95-1EC7-4ED9-9945-AC4D32F57A4E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AC4A081-DFB8-E3E0-8CE2-24B1D8268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BDB58FA-1B1D-7232-8B0B-E971B4109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C9F-6AFD-40E7-80AA-F99A835F1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271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76FDF15-28E6-B996-1D1C-F25C31AF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3F95-1EC7-4ED9-9945-AC4D32F57A4E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B496E08-2E3B-0C05-CDB6-A2FD921A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1B1F7B-C235-649B-A3CD-F5E2CD74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C9F-6AFD-40E7-80AA-F99A835F1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47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E40DD4-9A02-82DB-3DAE-D065277A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548B93-A651-8872-08D0-E01675299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F40C7A-1F3D-7B67-22CC-FF67910A8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2EDF1A-ECBD-5F1B-DDB9-C3C9F032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3F95-1EC7-4ED9-9945-AC4D32F57A4E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4CE69B4-1CB3-96E3-F3A2-85E6B3D6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7FC880-C905-A00F-CD85-3A4F8974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C9F-6AFD-40E7-80AA-F99A835F1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112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39E77-25D3-02AD-42B6-C48D2517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7D2D65B-C198-79A5-44A0-F56B9C4E3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48631D-7147-56D7-503F-FFCA2BFEB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10EA95-DE39-3132-C340-1A7DC1E54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13F95-1EC7-4ED9-9945-AC4D32F57A4E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5DC154-FD95-4B93-D4D4-E95B4F95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D206A2-92CF-D842-4FD8-C74BD943D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30C9F-6AFD-40E7-80AA-F99A835F1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30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D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68318AA-3870-D299-476D-550838F2E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26FBCE4-C67C-7CC9-09E7-B80A0BDD4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58CEF4-D5D7-37A6-4A54-E0B1A89C27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313F95-1EC7-4ED9-9945-AC4D32F57A4E}" type="datetimeFigureOut">
              <a:rPr lang="pt-BR" smtClean="0"/>
              <a:t>21/07/2022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920636-5962-97CB-DFB3-D45F6B99CC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6D7761-939E-09BC-EFC7-6ECF44E25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30C9F-6AFD-40E7-80AA-F99A835F1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195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736A9A09-4745-D29E-C621-FC1DF55E4F39}"/>
              </a:ext>
            </a:extLst>
          </p:cNvPr>
          <p:cNvSpPr/>
          <p:nvPr/>
        </p:nvSpPr>
        <p:spPr>
          <a:xfrm>
            <a:off x="3415009" y="1929419"/>
            <a:ext cx="536198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COS470 – 2022.1</a:t>
            </a:r>
            <a:br>
              <a:rPr lang="pt-BR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</a:br>
            <a:r>
              <a:rPr lang="pt-BR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Trabalho Prático 3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81273C8-EF4A-2B93-019E-1EEB5B5908DA}"/>
              </a:ext>
            </a:extLst>
          </p:cNvPr>
          <p:cNvSpPr/>
          <p:nvPr/>
        </p:nvSpPr>
        <p:spPr>
          <a:xfrm>
            <a:off x="3092196" y="3806321"/>
            <a:ext cx="600760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2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Aluno: Pedro Tubenchlak Boechat</a:t>
            </a:r>
          </a:p>
        </p:txBody>
      </p:sp>
    </p:spTree>
    <p:extLst>
      <p:ext uri="{BB962C8B-B14F-4D97-AF65-F5344CB8AC3E}">
        <p14:creationId xmlns:p14="http://schemas.microsoft.com/office/powerpoint/2010/main" val="1353180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1AE1DF9-A6DC-CC54-0AFF-6EB51C68DDE2}"/>
              </a:ext>
            </a:extLst>
          </p:cNvPr>
          <p:cNvSpPr/>
          <p:nvPr/>
        </p:nvSpPr>
        <p:spPr>
          <a:xfrm>
            <a:off x="5046674" y="354986"/>
            <a:ext cx="209865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Queue</a:t>
            </a:r>
            <a:endParaRPr lang="pt-BR" sz="5400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82CC71F-3FFD-E910-598B-56D662653B6F}"/>
              </a:ext>
            </a:extLst>
          </p:cNvPr>
          <p:cNvSpPr/>
          <p:nvPr/>
        </p:nvSpPr>
        <p:spPr>
          <a:xfrm>
            <a:off x="2625918" y="2618143"/>
            <a:ext cx="6940170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data: Fila&lt;(Mensagem, </a:t>
            </a:r>
            <a:r>
              <a:rPr lang="pt-BR" sz="4000" b="0" cap="none" spc="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Stream</a:t>
            </a:r>
            <a:r>
              <a:rPr lang="pt-BR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)&gt;</a:t>
            </a:r>
          </a:p>
          <a:p>
            <a:pPr algn="ctr"/>
            <a:endParaRPr lang="pt-BR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4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record</a:t>
            </a:r>
            <a:r>
              <a:rPr lang="pt-BR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pt-BR" sz="4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HashMap</a:t>
            </a:r>
            <a:r>
              <a:rPr lang="pt-BR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&lt;ID, u8&gt;</a:t>
            </a:r>
          </a:p>
          <a:p>
            <a:pPr algn="ctr"/>
            <a:endParaRPr lang="pt-BR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4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grant</a:t>
            </a:r>
            <a:r>
              <a:rPr lang="pt-BR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pt-BR" sz="4000" dirty="0" err="1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bool</a:t>
            </a:r>
            <a:endParaRPr lang="pt-BR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22746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5FF4FAC-3071-B330-6FC0-B27C7AE43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4509" y="109149"/>
            <a:ext cx="6382981" cy="663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312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1AE1DF9-A6DC-CC54-0AFF-6EB51C68DDE2}"/>
              </a:ext>
            </a:extLst>
          </p:cNvPr>
          <p:cNvSpPr/>
          <p:nvPr/>
        </p:nvSpPr>
        <p:spPr>
          <a:xfrm>
            <a:off x="5045903" y="267437"/>
            <a:ext cx="21001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Logger</a:t>
            </a:r>
            <a:endParaRPr lang="pt-BR" sz="5400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4AD1AC4-F87E-5092-9935-0E4DE59D5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609" y="1278316"/>
            <a:ext cx="5972781" cy="545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74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1AE1DF9-A6DC-CC54-0AFF-6EB51C68DDE2}"/>
              </a:ext>
            </a:extLst>
          </p:cNvPr>
          <p:cNvSpPr/>
          <p:nvPr/>
        </p:nvSpPr>
        <p:spPr>
          <a:xfrm>
            <a:off x="4210262" y="354986"/>
            <a:ext cx="37714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binding.conf</a:t>
            </a:r>
            <a:endParaRPr lang="pt-BR" sz="5400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2594CF9-8939-8C28-F4BA-CF94D0DCB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179" y="3151594"/>
            <a:ext cx="6293641" cy="55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59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1AE1DF9-A6DC-CC54-0AFF-6EB51C68DDE2}"/>
              </a:ext>
            </a:extLst>
          </p:cNvPr>
          <p:cNvSpPr/>
          <p:nvPr/>
        </p:nvSpPr>
        <p:spPr>
          <a:xfrm>
            <a:off x="4117159" y="354986"/>
            <a:ext cx="3957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Coordenador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D372356-1100-B930-E12F-244E44500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36" y="2879960"/>
            <a:ext cx="11112927" cy="265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435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1AE1DF9-A6DC-CC54-0AFF-6EB51C68DDE2}"/>
              </a:ext>
            </a:extLst>
          </p:cNvPr>
          <p:cNvSpPr/>
          <p:nvPr/>
        </p:nvSpPr>
        <p:spPr>
          <a:xfrm>
            <a:off x="4117162" y="354986"/>
            <a:ext cx="3957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Coordenador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F72C68-BE29-0A09-67AB-FFA03B952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320" y="2353296"/>
            <a:ext cx="7387359" cy="2631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94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1AE1DF9-A6DC-CC54-0AFF-6EB51C68DDE2}"/>
              </a:ext>
            </a:extLst>
          </p:cNvPr>
          <p:cNvSpPr/>
          <p:nvPr/>
        </p:nvSpPr>
        <p:spPr>
          <a:xfrm>
            <a:off x="4117159" y="354986"/>
            <a:ext cx="39576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Coordenador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82CC71F-3FFD-E910-598B-56D662653B6F}"/>
              </a:ext>
            </a:extLst>
          </p:cNvPr>
          <p:cNvSpPr/>
          <p:nvPr/>
        </p:nvSpPr>
        <p:spPr>
          <a:xfrm>
            <a:off x="3684666" y="1955894"/>
            <a:ext cx="4822667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Orquestrador</a:t>
            </a:r>
          </a:p>
          <a:p>
            <a:pPr algn="ctr"/>
            <a:endParaRPr lang="pt-BR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Interface</a:t>
            </a:r>
          </a:p>
          <a:p>
            <a:pPr algn="ctr"/>
            <a:endParaRPr lang="pt-BR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Socket</a:t>
            </a:r>
          </a:p>
          <a:p>
            <a:pPr algn="ctr"/>
            <a:endParaRPr lang="pt-BR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Coordenador (de fato)</a:t>
            </a:r>
          </a:p>
        </p:txBody>
      </p:sp>
    </p:spTree>
    <p:extLst>
      <p:ext uri="{BB962C8B-B14F-4D97-AF65-F5344CB8AC3E}">
        <p14:creationId xmlns:p14="http://schemas.microsoft.com/office/powerpoint/2010/main" val="3932923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DC903B17-5956-C185-A526-796AC5FAE386}"/>
              </a:ext>
            </a:extLst>
          </p:cNvPr>
          <p:cNvSpPr/>
          <p:nvPr/>
        </p:nvSpPr>
        <p:spPr>
          <a:xfrm>
            <a:off x="4068522" y="2505670"/>
            <a:ext cx="40549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Orquestrador</a:t>
            </a:r>
          </a:p>
        </p:txBody>
      </p:sp>
    </p:spTree>
    <p:extLst>
      <p:ext uri="{BB962C8B-B14F-4D97-AF65-F5344CB8AC3E}">
        <p14:creationId xmlns:p14="http://schemas.microsoft.com/office/powerpoint/2010/main" val="2976666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D8E1AED-5B85-B3FC-0171-541AFBDA3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978" y="1213945"/>
            <a:ext cx="10061316" cy="5250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2423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950C97-F4A4-58DB-273A-870E7DF443D6}"/>
              </a:ext>
            </a:extLst>
          </p:cNvPr>
          <p:cNvSpPr/>
          <p:nvPr/>
        </p:nvSpPr>
        <p:spPr>
          <a:xfrm>
            <a:off x="4721460" y="2505670"/>
            <a:ext cx="27490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Interface</a:t>
            </a:r>
          </a:p>
        </p:txBody>
      </p:sp>
    </p:spTree>
    <p:extLst>
      <p:ext uri="{BB962C8B-B14F-4D97-AF65-F5344CB8AC3E}">
        <p14:creationId xmlns:p14="http://schemas.microsoft.com/office/powerpoint/2010/main" val="348378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97F295DF-C6BE-BDDA-8EC4-6E16BE52E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1795" y="2077844"/>
            <a:ext cx="4928409" cy="3680711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E15CE2F-1503-42E3-B45E-44568965B78A}"/>
              </a:ext>
            </a:extLst>
          </p:cNvPr>
          <p:cNvSpPr/>
          <p:nvPr/>
        </p:nvSpPr>
        <p:spPr>
          <a:xfrm>
            <a:off x="5368748" y="411905"/>
            <a:ext cx="14545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 err="1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Rust</a:t>
            </a:r>
            <a:endParaRPr lang="pt-BR" sz="5400" b="1" dirty="0">
              <a:ln w="10160">
                <a:solidFill>
                  <a:schemeClr val="tx1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8847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8E95685-8FAB-13CB-15FF-1C927DB89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9188"/>
          <a:stretch/>
        </p:blipFill>
        <p:spPr>
          <a:xfrm>
            <a:off x="1888205" y="207463"/>
            <a:ext cx="8415589" cy="644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089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109BF86-36CC-0CC4-E3B7-306D5891F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769" y="143125"/>
            <a:ext cx="8188462" cy="660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14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950C97-F4A4-58DB-273A-870E7DF443D6}"/>
              </a:ext>
            </a:extLst>
          </p:cNvPr>
          <p:cNvSpPr/>
          <p:nvPr/>
        </p:nvSpPr>
        <p:spPr>
          <a:xfrm>
            <a:off x="5060913" y="2505670"/>
            <a:ext cx="2070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Socket</a:t>
            </a:r>
          </a:p>
        </p:txBody>
      </p:sp>
    </p:spTree>
    <p:extLst>
      <p:ext uri="{BB962C8B-B14F-4D97-AF65-F5344CB8AC3E}">
        <p14:creationId xmlns:p14="http://schemas.microsoft.com/office/powerpoint/2010/main" val="1540018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8084C57-3929-6813-34C4-678FF63FD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88" y="647426"/>
            <a:ext cx="10064823" cy="556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40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AE8321B-E530-9215-E767-9FF0CD493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734" y="446402"/>
            <a:ext cx="7190531" cy="59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122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010B0368-7501-BA50-6E89-B3CE6B3EE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059" y="445392"/>
            <a:ext cx="7899882" cy="596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6961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F0B11DED-97D1-CF5F-D767-337ED2095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785" y="350844"/>
            <a:ext cx="8090429" cy="615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2891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950C97-F4A4-58DB-273A-870E7DF443D6}"/>
              </a:ext>
            </a:extLst>
          </p:cNvPr>
          <p:cNvSpPr/>
          <p:nvPr/>
        </p:nvSpPr>
        <p:spPr>
          <a:xfrm>
            <a:off x="4038614" y="2505670"/>
            <a:ext cx="4114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Coordenador</a:t>
            </a:r>
          </a:p>
        </p:txBody>
      </p:sp>
    </p:spTree>
    <p:extLst>
      <p:ext uri="{BB962C8B-B14F-4D97-AF65-F5344CB8AC3E}">
        <p14:creationId xmlns:p14="http://schemas.microsoft.com/office/powerpoint/2010/main" val="2055822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2CBAE97-7520-3B04-F649-B03803FC0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87" y="1731001"/>
            <a:ext cx="10706825" cy="339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331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2B1B2B5-5873-F761-F58C-7EA4B57E3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220" y="637162"/>
            <a:ext cx="9473559" cy="55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96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8A8FF54-6078-0CB8-50C5-66C506365F8A}"/>
              </a:ext>
            </a:extLst>
          </p:cNvPr>
          <p:cNvSpPr/>
          <p:nvPr/>
        </p:nvSpPr>
        <p:spPr>
          <a:xfrm>
            <a:off x="2976008" y="2472228"/>
            <a:ext cx="6239978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SO: Ubuntu 20.04 LTS (WSL2)</a:t>
            </a:r>
          </a:p>
          <a:p>
            <a:pPr algn="ctr"/>
            <a:endParaRPr lang="pt-BR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Processador: Intel i7-10700</a:t>
            </a:r>
          </a:p>
          <a:p>
            <a:pPr algn="ctr"/>
            <a:r>
              <a:rPr lang="pt-BR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 cores (16 threads)</a:t>
            </a:r>
            <a:endParaRPr lang="pt-BR" sz="4000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401F19A-CEFA-F59F-E0C0-ACA8781D1950}"/>
              </a:ext>
            </a:extLst>
          </p:cNvPr>
          <p:cNvSpPr/>
          <p:nvPr/>
        </p:nvSpPr>
        <p:spPr>
          <a:xfrm>
            <a:off x="1622529" y="460543"/>
            <a:ext cx="894693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Especificações do Computador</a:t>
            </a:r>
          </a:p>
        </p:txBody>
      </p:sp>
    </p:spTree>
    <p:extLst>
      <p:ext uri="{BB962C8B-B14F-4D97-AF65-F5344CB8AC3E}">
        <p14:creationId xmlns:p14="http://schemas.microsoft.com/office/powerpoint/2010/main" val="1045741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66564C7-46C1-F4A7-5D05-8F27490B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151" y="153638"/>
            <a:ext cx="8517697" cy="6550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89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1AE1DF9-A6DC-CC54-0AFF-6EB51C68DDE2}"/>
              </a:ext>
            </a:extLst>
          </p:cNvPr>
          <p:cNvSpPr/>
          <p:nvPr/>
        </p:nvSpPr>
        <p:spPr>
          <a:xfrm>
            <a:off x="4733514" y="354986"/>
            <a:ext cx="27249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Processo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EC657A-3829-B701-515F-3F63E8F4BD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7" y="1580745"/>
            <a:ext cx="11038006" cy="369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81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1AE1DF9-A6DC-CC54-0AFF-6EB51C68DDE2}"/>
              </a:ext>
            </a:extLst>
          </p:cNvPr>
          <p:cNvSpPr/>
          <p:nvPr/>
        </p:nvSpPr>
        <p:spPr>
          <a:xfrm>
            <a:off x="4733514" y="354986"/>
            <a:ext cx="27249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Processo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CB9FBA3-A5F7-A626-0EA1-E19D137D5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518" y="2057400"/>
            <a:ext cx="9032964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107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1AE1DF9-A6DC-CC54-0AFF-6EB51C68DDE2}"/>
              </a:ext>
            </a:extLst>
          </p:cNvPr>
          <p:cNvSpPr/>
          <p:nvPr/>
        </p:nvSpPr>
        <p:spPr>
          <a:xfrm>
            <a:off x="4733514" y="354986"/>
            <a:ext cx="27249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Processo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82CC71F-3FFD-E910-598B-56D662653B6F}"/>
              </a:ext>
            </a:extLst>
          </p:cNvPr>
          <p:cNvSpPr/>
          <p:nvPr/>
        </p:nvSpPr>
        <p:spPr>
          <a:xfrm>
            <a:off x="4600654" y="2459504"/>
            <a:ext cx="2990691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Orquestrador</a:t>
            </a:r>
          </a:p>
          <a:p>
            <a:pPr algn="ctr"/>
            <a:endParaRPr lang="pt-BR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Processo</a:t>
            </a:r>
          </a:p>
        </p:txBody>
      </p:sp>
    </p:spTree>
    <p:extLst>
      <p:ext uri="{BB962C8B-B14F-4D97-AF65-F5344CB8AC3E}">
        <p14:creationId xmlns:p14="http://schemas.microsoft.com/office/powerpoint/2010/main" val="18459178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950C97-F4A4-58DB-273A-870E7DF443D6}"/>
              </a:ext>
            </a:extLst>
          </p:cNvPr>
          <p:cNvSpPr/>
          <p:nvPr/>
        </p:nvSpPr>
        <p:spPr>
          <a:xfrm>
            <a:off x="4068529" y="2505670"/>
            <a:ext cx="40549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Orquestrador</a:t>
            </a:r>
          </a:p>
        </p:txBody>
      </p:sp>
    </p:spTree>
    <p:extLst>
      <p:ext uri="{BB962C8B-B14F-4D97-AF65-F5344CB8AC3E}">
        <p14:creationId xmlns:p14="http://schemas.microsoft.com/office/powerpoint/2010/main" val="6038136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DBE0B1E-97DB-8E18-2317-AB59BDCD8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710" y="246213"/>
            <a:ext cx="7326580" cy="636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298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950C97-F4A4-58DB-273A-870E7DF443D6}"/>
              </a:ext>
            </a:extLst>
          </p:cNvPr>
          <p:cNvSpPr/>
          <p:nvPr/>
        </p:nvSpPr>
        <p:spPr>
          <a:xfrm>
            <a:off x="4733517" y="2505670"/>
            <a:ext cx="272497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Processo</a:t>
            </a:r>
          </a:p>
        </p:txBody>
      </p:sp>
    </p:spTree>
    <p:extLst>
      <p:ext uri="{BB962C8B-B14F-4D97-AF65-F5344CB8AC3E}">
        <p14:creationId xmlns:p14="http://schemas.microsoft.com/office/powerpoint/2010/main" val="3209566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23300607-3E57-03DF-CD54-763511D8E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388" y="364788"/>
            <a:ext cx="9153224" cy="612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521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A27BC44-272A-6658-44F1-9F75B09F1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134" y="341658"/>
            <a:ext cx="8073731" cy="617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85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950C97-F4A4-58DB-273A-870E7DF443D6}"/>
              </a:ext>
            </a:extLst>
          </p:cNvPr>
          <p:cNvSpPr/>
          <p:nvPr/>
        </p:nvSpPr>
        <p:spPr>
          <a:xfrm>
            <a:off x="4433953" y="2505670"/>
            <a:ext cx="33241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Resultados</a:t>
            </a:r>
          </a:p>
        </p:txBody>
      </p:sp>
    </p:spTree>
    <p:extLst>
      <p:ext uri="{BB962C8B-B14F-4D97-AF65-F5344CB8AC3E}">
        <p14:creationId xmlns:p14="http://schemas.microsoft.com/office/powerpoint/2010/main" val="1433702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71E63BF-22D9-42BE-3293-41DB2C306D75}"/>
              </a:ext>
            </a:extLst>
          </p:cNvPr>
          <p:cNvSpPr/>
          <p:nvPr/>
        </p:nvSpPr>
        <p:spPr>
          <a:xfrm>
            <a:off x="2683944" y="345258"/>
            <a:ext cx="68241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Arquitetura do Sistema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4A810C6-F4AB-39A9-FC3F-9A82C77AC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100" y="1604621"/>
            <a:ext cx="4493799" cy="4908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91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FE12E6FB-F6B9-D055-3EB3-64C2571FE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289" y="1742517"/>
            <a:ext cx="8411422" cy="337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643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9E6816E-5E60-CB46-2556-1C8CA12D6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77" y="951992"/>
            <a:ext cx="7418836" cy="494589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660769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95C5688-E976-AF54-55DD-7FD74A9F5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77" y="951992"/>
            <a:ext cx="7431025" cy="495401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901832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DBA4C7A-EC5F-2E8E-27B1-CABDF7170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77" y="951992"/>
            <a:ext cx="7418835" cy="494589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744010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AA6D89FC-3DBB-B207-3E20-337A90EDA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77" y="951992"/>
            <a:ext cx="7406646" cy="493776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669673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084F00E2-3A18-01C2-18DC-8D87CCC29C7B}"/>
              </a:ext>
            </a:extLst>
          </p:cNvPr>
          <p:cNvGrpSpPr/>
          <p:nvPr/>
        </p:nvGrpSpPr>
        <p:grpSpPr>
          <a:xfrm>
            <a:off x="1901952" y="632969"/>
            <a:ext cx="8388096" cy="5592062"/>
            <a:chOff x="1901952" y="632969"/>
            <a:chExt cx="8388096" cy="559206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AA6D89FC-3DBB-B207-3E20-337A90EDA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3429000"/>
              <a:ext cx="4194047" cy="27960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BC589B73-BAE6-7F69-0AEC-65F699067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1952" y="632969"/>
              <a:ext cx="4194048" cy="27960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1CCDF1CA-8AEF-7D9F-9342-9E7FE0A77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1952" y="3429000"/>
              <a:ext cx="4194047" cy="2796031"/>
            </a:xfrm>
            <a:prstGeom prst="rect">
              <a:avLst/>
            </a:prstGeom>
            <a:solidFill>
              <a:schemeClr val="bg1"/>
            </a:solidFill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14239EDE-7FDD-7EC1-BAFE-B75DCC35A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632969"/>
              <a:ext cx="4194048" cy="2796031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1215223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950C97-F4A4-58DB-273A-870E7DF443D6}"/>
              </a:ext>
            </a:extLst>
          </p:cNvPr>
          <p:cNvSpPr/>
          <p:nvPr/>
        </p:nvSpPr>
        <p:spPr>
          <a:xfrm>
            <a:off x="4561292" y="2505670"/>
            <a:ext cx="30694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26995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B955104-6042-D9BD-4221-03E6D70B56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554" y="156286"/>
            <a:ext cx="5992891" cy="654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41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1AE1DF9-A6DC-CC54-0AFF-6EB51C68DDE2}"/>
              </a:ext>
            </a:extLst>
          </p:cNvPr>
          <p:cNvSpPr/>
          <p:nvPr/>
        </p:nvSpPr>
        <p:spPr>
          <a:xfrm>
            <a:off x="4373925" y="354986"/>
            <a:ext cx="34441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Mensagens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82CC71F-3FFD-E910-598B-56D662653B6F}"/>
              </a:ext>
            </a:extLst>
          </p:cNvPr>
          <p:cNvSpPr/>
          <p:nvPr/>
        </p:nvSpPr>
        <p:spPr>
          <a:xfrm>
            <a:off x="3868627" y="2618143"/>
            <a:ext cx="4454746" cy="31700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4000" b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1|10|000</a:t>
            </a:r>
          </a:p>
          <a:p>
            <a:pPr algn="ctr"/>
            <a:endParaRPr lang="pt-BR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TIPO|ID|PADDING</a:t>
            </a:r>
          </a:p>
          <a:p>
            <a:pPr algn="ctr"/>
            <a:endParaRPr lang="pt-BR" sz="400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pt-BR" sz="4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de 8 caracteres</a:t>
            </a:r>
          </a:p>
        </p:txBody>
      </p:sp>
    </p:spTree>
    <p:extLst>
      <p:ext uri="{BB962C8B-B14F-4D97-AF65-F5344CB8AC3E}">
        <p14:creationId xmlns:p14="http://schemas.microsoft.com/office/powerpoint/2010/main" val="174946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19F61CD-4EF6-4CD3-2634-A580DD664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4986" y="231788"/>
            <a:ext cx="6702028" cy="639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32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6A7E01DA-D6DC-B29E-61FD-855460CA5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532" y="204550"/>
            <a:ext cx="6750936" cy="644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89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B9D7252-96C2-8327-FD5F-93845C14B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44" y="894323"/>
            <a:ext cx="8674712" cy="506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1841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97</Words>
  <Application>Microsoft Office PowerPoint</Application>
  <PresentationFormat>Widescreen</PresentationFormat>
  <Paragraphs>47</Paragraphs>
  <Slides>46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Boechat</dc:creator>
  <cp:lastModifiedBy>Pedro Boechat</cp:lastModifiedBy>
  <cp:revision>72</cp:revision>
  <dcterms:created xsi:type="dcterms:W3CDTF">2022-05-24T13:31:18Z</dcterms:created>
  <dcterms:modified xsi:type="dcterms:W3CDTF">2022-07-22T04:26:29Z</dcterms:modified>
</cp:coreProperties>
</file>