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64" r:id="rId6"/>
    <p:sldId id="263" r:id="rId7"/>
    <p:sldId id="262" r:id="rId8"/>
    <p:sldId id="261" r:id="rId9"/>
    <p:sldId id="260" r:id="rId10"/>
    <p:sldId id="258" r:id="rId11"/>
    <p:sldId id="259" r:id="rId12"/>
    <p:sldId id="272" r:id="rId13"/>
    <p:sldId id="285" r:id="rId14"/>
    <p:sldId id="265" r:id="rId15"/>
    <p:sldId id="266" r:id="rId16"/>
    <p:sldId id="267" r:id="rId17"/>
    <p:sldId id="268" r:id="rId18"/>
    <p:sldId id="269" r:id="rId19"/>
    <p:sldId id="276" r:id="rId20"/>
    <p:sldId id="277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73" r:id="rId29"/>
    <p:sldId id="284" r:id="rId30"/>
    <p:sldId id="28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792F5-DB18-E8CB-DA37-98E07C5B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96FE54-7297-CD95-3A80-5F1ED401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A20261-B988-F242-A4D5-DDE320C3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D9683-8D09-060B-56EE-1D6BD595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584BB4-57CD-E56C-344A-BE7CF21B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B087-23D6-01AD-2CE6-9812B074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2A59C-B6F9-FCBB-A3FD-6E658F41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E17C0-D688-1915-3B01-8C56C8F8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836D3-D955-27A2-9E18-F8E8A9F1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D12F2-718F-DC4B-A230-6BC5AB7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2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E1C12-6FE1-51B9-9575-FB7784618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7AF1A0-E28E-6E28-9E2F-AB073BC2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E2172-7B4A-20E1-4CAD-E32999FC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8FCD3C-BD51-CEAB-5EF1-6162A0BC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D4F42-73F9-1808-C443-0743EE3A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1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E7256-F6C1-785A-0326-C989B47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87C1B-959D-750C-0D6D-E2404D1A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727BA-7A57-40D0-757C-CA3F8E13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76F1E-4AF5-FAC9-4662-30CE6236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6BD90-03CA-8A90-1A8F-DEF1B724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ECCA-627F-8866-2B64-225A72FE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6F447-BE6A-6F3F-EF02-C6FFF615E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D63E5-231A-A01D-0D94-168921F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D8B49-E37F-EE3D-5901-DD829E1B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F5A6D9-EE02-4CE3-41B7-4F6641BF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2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8758-C25A-A85E-A6F0-B86D25D9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0921B-DA59-F153-38E8-407FF52F8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6A74C3-6E8F-1883-9A46-7214404C3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8E34B9-8239-D147-DFA0-501CA59E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3A6A95-BEFA-90B1-E9CB-16A7FF24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D1418-4FB5-457E-E7D9-D7F6D889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8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7C30E-76D7-472D-6BEF-9507623E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E31EF-D0E3-C0E2-D796-8B2AFC2B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B75B3E-C242-BFBA-D756-698E54A8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DE5039-ED8F-F741-7AB2-125E22EB1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3523A2-D1CD-A229-A7F4-64928473D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DF8BC4-E7BC-F267-BD8A-5A57813D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FE6CE9-ED44-5936-6CE4-67E33769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7FC547-10DB-02B3-8784-6DF8EC20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32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62D86-895C-FF8F-C09E-281CC7E0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0AE70F-7B3C-5936-4F20-D319FA3D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4A081-DFB8-E3E0-8CE2-24B1D826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DB58FA-1B1D-7232-8B0B-E971B410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6FDF15-28E6-B996-1D1C-F25C31AF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496E08-2E3B-0C05-CDB6-A2FD921A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1B1F7B-C235-649B-A3CD-F5E2CD74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4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40DD4-9A02-82DB-3DAE-D065277A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48B93-A651-8872-08D0-E0167529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40C7A-1F3D-7B67-22CC-FF67910A8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2EDF1A-ECBD-5F1B-DDB9-C3C9F032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E69B4-1CB3-96E3-F3A2-85E6B3D6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7FC880-C905-A00F-CD85-3A4F8974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9E77-25D3-02AD-42B6-C48D2517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D2D65B-C198-79A5-44A0-F56B9C4E3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8631D-7147-56D7-503F-FFCA2BFE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10EA95-DE39-3132-C340-1A7DC1E5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5DC154-FD95-4B93-D4D4-E95B4F95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D206A2-92CF-D842-4FD8-C74BD943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30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8318AA-3870-D299-476D-550838F2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FBCE4-C67C-7CC9-09E7-B80A0BDD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58CEF4-D5D7-37A6-4A54-E0B1A89C2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3F95-1EC7-4ED9-9945-AC4D32F57A4E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20636-5962-97CB-DFB3-D45F6B99C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D7761-939E-09BC-EFC7-6ECF44E25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1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36A9A09-4745-D29E-C621-FC1DF55E4F39}"/>
              </a:ext>
            </a:extLst>
          </p:cNvPr>
          <p:cNvSpPr/>
          <p:nvPr/>
        </p:nvSpPr>
        <p:spPr>
          <a:xfrm>
            <a:off x="3415009" y="1929419"/>
            <a:ext cx="53619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COS470 – 2022.2</a:t>
            </a:r>
            <a:b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Trabalho Prático 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1273C8-EF4A-2B93-019E-1EEB5B5908DA}"/>
              </a:ext>
            </a:extLst>
          </p:cNvPr>
          <p:cNvSpPr/>
          <p:nvPr/>
        </p:nvSpPr>
        <p:spPr>
          <a:xfrm>
            <a:off x="3092196" y="3806321"/>
            <a:ext cx="60076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Aluno: Pedro Tubenchlak Boechat</a:t>
            </a:r>
          </a:p>
        </p:txBody>
      </p:sp>
    </p:spTree>
    <p:extLst>
      <p:ext uri="{BB962C8B-B14F-4D97-AF65-F5344CB8AC3E}">
        <p14:creationId xmlns:p14="http://schemas.microsoft.com/office/powerpoint/2010/main" val="135318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2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EBDAB9-EB8D-3AF1-4F04-3B92505D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09" y="923330"/>
            <a:ext cx="8401582" cy="57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2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AE3FF5-3B85-155B-5986-66E96686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30" y="1047877"/>
            <a:ext cx="7246340" cy="56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4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2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Análise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4E6569-58EE-3D87-2AE7-EC8563F17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00"/>
          <a:stretch/>
        </p:blipFill>
        <p:spPr>
          <a:xfrm>
            <a:off x="381705" y="1993345"/>
            <a:ext cx="5575921" cy="34459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0B2252-FF53-C75F-79B1-39EBB5DA0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44"/>
          <a:stretch/>
        </p:blipFill>
        <p:spPr>
          <a:xfrm>
            <a:off x="6394632" y="1893721"/>
            <a:ext cx="5161140" cy="36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2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Análise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778BE7-9D04-3555-D91F-9184FE3B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04" y="1096389"/>
            <a:ext cx="7359192" cy="49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4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4110835" y="961533"/>
            <a:ext cx="3970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A69A2B-6730-5479-213E-93A734A7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36" y="2269352"/>
            <a:ext cx="8170127" cy="34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1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046D31-1D6D-CE6B-A241-2385F868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72" y="2043823"/>
            <a:ext cx="6704255" cy="27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3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A0F3E5-3F1E-F684-572D-B6377E27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76" y="1112363"/>
            <a:ext cx="6023648" cy="56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1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6FB17F-E095-4D65-93FB-9A965B7E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86" y="2466521"/>
            <a:ext cx="8478628" cy="19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6FB17F-E095-4D65-93FB-9A965B7E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86" y="2466521"/>
            <a:ext cx="8478628" cy="19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10C103-17B8-1966-2857-A5249137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60" y="2209752"/>
            <a:ext cx="7343680" cy="24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7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5361460" y="320512"/>
            <a:ext cx="1469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Rust</a:t>
            </a:r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7F295DF-C6BE-BDDA-8EC4-6E16BE52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95" y="2077844"/>
            <a:ext cx="4928409" cy="36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3C7521-A85B-0EC0-7237-68063D67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65" y="1159081"/>
            <a:ext cx="5548670" cy="53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1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A27144-F6FD-DF91-0747-07171622C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30" y="1498862"/>
            <a:ext cx="8602739" cy="44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0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3DDD9B-2018-6731-2B37-C063DB16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43" y="1163220"/>
            <a:ext cx="6375113" cy="53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6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973464-0DAA-4AE4-78F9-1B2F24D7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35" y="2215297"/>
            <a:ext cx="10464729" cy="20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61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10D9B3-EE02-F8A7-89A8-37B2CE5B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51" y="2152089"/>
            <a:ext cx="7125298" cy="25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9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434233-42A6-C0B4-A97E-AA2F24AA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31" y="2124031"/>
            <a:ext cx="8863937" cy="26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8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19B97D-18DC-70CB-B1B4-B9D4A6E9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03" y="1119591"/>
            <a:ext cx="6738593" cy="52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8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1455E1-2950-DACD-877E-BAC4F337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39" y="2413262"/>
            <a:ext cx="9987121" cy="22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3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Análise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A89B86-5CAE-C1CD-4467-A260E5F6A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29"/>
          <a:stretch/>
        </p:blipFill>
        <p:spPr>
          <a:xfrm>
            <a:off x="787926" y="930874"/>
            <a:ext cx="4868156" cy="55101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6711CE-A717-BCDA-5237-0BE6C7D8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00" y="1549621"/>
            <a:ext cx="6028740" cy="42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1" y="0"/>
            <a:ext cx="6738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Análise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E623028-910F-3F79-046E-A42A10A5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4" y="950639"/>
            <a:ext cx="3594754" cy="224672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3B34BA2-E626-C474-6236-D890EDF82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23" y="848044"/>
            <a:ext cx="3594754" cy="224672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951EC96-32E5-2F0B-056D-517B79853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72" y="3763234"/>
            <a:ext cx="3594755" cy="224672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F6A2DEE-9500-C87A-9887-2E66110F1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74" y="3763234"/>
            <a:ext cx="3594755" cy="224672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5FBAC22-5945-565D-E24E-FBBF445C6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52" y="950639"/>
            <a:ext cx="3594754" cy="22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5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4086892" y="488583"/>
            <a:ext cx="40182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Computador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A8FF54-6078-0CB8-50C5-66C506365F8A}"/>
              </a:ext>
            </a:extLst>
          </p:cNvPr>
          <p:cNvSpPr/>
          <p:nvPr/>
        </p:nvSpPr>
        <p:spPr>
          <a:xfrm>
            <a:off x="2976008" y="2326313"/>
            <a:ext cx="623997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SO: Ubuntu 20.04 LTS (WSL2)</a:t>
            </a:r>
          </a:p>
          <a:p>
            <a:pPr algn="ctr"/>
            <a:endParaRPr lang="pt-B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Processador: Intel i7-10700</a:t>
            </a:r>
          </a:p>
          <a:p>
            <a:pPr algn="ctr"/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cores (16 threads)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533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EC1579-8DDF-9A1F-159B-E20C4FB3B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84521"/>
            <a:ext cx="3657603" cy="22860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6396E1-99B7-6C9E-79D3-8F64D5DB5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19" y="94010"/>
            <a:ext cx="3657602" cy="22860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B9C973-9A98-9E2C-B46B-AD6DCEC91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1" y="2411903"/>
            <a:ext cx="3657602" cy="22860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4BC3F1-12E9-EFDC-178B-31F530856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411904"/>
            <a:ext cx="3657600" cy="2286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E565B3E-5FB2-241D-411A-B022F0F41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20" y="2446215"/>
            <a:ext cx="3657600" cy="2286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34D121-EDED-BA33-2A26-F621C9EE8F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47" y="4579786"/>
            <a:ext cx="3509909" cy="219369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BF18871-3642-B469-8C4C-95E197914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" y="94010"/>
            <a:ext cx="365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4626921" y="1093509"/>
            <a:ext cx="29381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698223D-784E-9A87-2217-A64AE479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70" y="2479737"/>
            <a:ext cx="9046055" cy="34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1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2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D7EA77D-DCE8-9738-35A4-FBF54E0CA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265" b="83122"/>
          <a:stretch/>
        </p:blipFill>
        <p:spPr>
          <a:xfrm>
            <a:off x="2210720" y="1912888"/>
            <a:ext cx="7770559" cy="24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9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2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6B02F9-D479-B0BC-1BCA-C688C637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22" y="1324656"/>
            <a:ext cx="6853955" cy="51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2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B35A1C-E7A0-19AC-EDE8-3BE9B2F7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1062435"/>
            <a:ext cx="8039797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3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2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8ADAB71-54B7-5F48-E703-115418A9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1112565"/>
            <a:ext cx="8093141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4876-403D-72BB-135E-38E11891EE94}"/>
              </a:ext>
            </a:extLst>
          </p:cNvPr>
          <p:cNvSpPr txBox="1"/>
          <p:nvPr/>
        </p:nvSpPr>
        <p:spPr>
          <a:xfrm>
            <a:off x="1572" y="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5400" b="1" i="0" u="none" strike="noStrike" kern="1200" cap="none" spc="0" normalizeH="0" baseline="0" noProof="0" dirty="0" err="1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Spinlocks</a:t>
            </a:r>
            <a:r>
              <a:rPr kumimoji="0" lang="pt-BR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- Código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E29CD85-C047-4219-2955-244E8E05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00" y="923330"/>
            <a:ext cx="8868399" cy="58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24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106</Words>
  <Application>Microsoft Office PowerPoint</Application>
  <PresentationFormat>Widescreen</PresentationFormat>
  <Paragraphs>34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Boechat</dc:creator>
  <cp:lastModifiedBy>Pedro Boechat</cp:lastModifiedBy>
  <cp:revision>13</cp:revision>
  <dcterms:created xsi:type="dcterms:W3CDTF">2022-05-24T13:31:18Z</dcterms:created>
  <dcterms:modified xsi:type="dcterms:W3CDTF">2022-05-24T14:55:06Z</dcterms:modified>
</cp:coreProperties>
</file>