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67525" cy="9994900"/>
  <p:embeddedFontLst>
    <p:embeddedFont>
      <p:font typeface="Titillium Web SemiBold"/>
      <p:regular r:id="rId10"/>
      <p:bold r:id="rId11"/>
      <p:italic r:id="rId12"/>
      <p:boldItalic r:id="rId13"/>
    </p:embeddedFont>
    <p:embeddedFont>
      <p:font typeface="Titillium Web"/>
      <p:regular r:id="rId14"/>
      <p:bold r:id="rId15"/>
      <p:italic r:id="rId16"/>
      <p:boldItalic r:id="rId17"/>
    </p:embeddedFont>
    <p:embeddedFont>
      <p:font typeface="Titillium Web Black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96">
          <p15:clr>
            <a:srgbClr val="A4A3A4"/>
          </p15:clr>
        </p15:guide>
        <p15:guide id="2" orient="horz" pos="719">
          <p15:clr>
            <a:srgbClr val="A4A3A4"/>
          </p15:clr>
        </p15:guide>
        <p15:guide id="3" orient="horz" pos="1756">
          <p15:clr>
            <a:srgbClr val="A4A3A4"/>
          </p15:clr>
        </p15:guide>
        <p15:guide id="4" pos="2857">
          <p15:clr>
            <a:srgbClr val="A4A3A4"/>
          </p15:clr>
        </p15:guide>
        <p15:guide id="5" pos="204">
          <p15:clr>
            <a:srgbClr val="A4A3A4"/>
          </p15:clr>
        </p15:guide>
        <p15:guide id="6" pos="5511">
          <p15:clr>
            <a:srgbClr val="A4A3A4"/>
          </p15:clr>
        </p15:guide>
      </p15:sldGuideLst>
    </p:ext>
    <p:ext uri="{2D200454-40CA-4A62-9FC3-DE9A4176ACB9}">
      <p15:notesGuideLst>
        <p15:guide id="1" orient="horz" pos="2361">
          <p15:clr>
            <a:srgbClr val="A4A3A4"/>
          </p15:clr>
        </p15:guide>
        <p15:guide id="2" pos="2163">
          <p15:clr>
            <a:srgbClr val="A4A3A4"/>
          </p15:clr>
        </p15:guide>
      </p15:notesGuideLst>
    </p:ext>
    <p:ext uri="GoogleSlidesCustomDataVersion2">
      <go:slidesCustomData xmlns:go="http://customooxmlschemas.google.com/" r:id="rId23" roundtripDataSignature="AMtx7mjNZnJ4zS56OQ8KXnUBOLEXaPlJ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96" orient="horz"/>
        <p:guide pos="719" orient="horz"/>
        <p:guide pos="1756" orient="horz"/>
        <p:guide pos="2857"/>
        <p:guide pos="204"/>
        <p:guide pos="5511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361" orient="horz"/>
        <p:guide pos="216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font" Target="fonts/TitilliumWebSemiBold-bold.fntdata"/><Relationship Id="rId22" Type="http://schemas.openxmlformats.org/officeDocument/2006/relationships/font" Target="fonts/OpenSans-boldItalic.fntdata"/><Relationship Id="rId10" Type="http://schemas.openxmlformats.org/officeDocument/2006/relationships/font" Target="fonts/TitilliumWebSemiBold-regular.fntdata"/><Relationship Id="rId21" Type="http://schemas.openxmlformats.org/officeDocument/2006/relationships/font" Target="fonts/OpenSans-italic.fntdata"/><Relationship Id="rId13" Type="http://schemas.openxmlformats.org/officeDocument/2006/relationships/font" Target="fonts/TitilliumWebSemiBold-boldItalic.fntdata"/><Relationship Id="rId12" Type="http://schemas.openxmlformats.org/officeDocument/2006/relationships/font" Target="fonts/TitilliumWebSemiBold-italic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itilliumWeb-bold.fntdata"/><Relationship Id="rId14" Type="http://schemas.openxmlformats.org/officeDocument/2006/relationships/font" Target="fonts/TitilliumWeb-regular.fntdata"/><Relationship Id="rId17" Type="http://schemas.openxmlformats.org/officeDocument/2006/relationships/font" Target="fonts/TitilliumWeb-boldItalic.fntdata"/><Relationship Id="rId16" Type="http://schemas.openxmlformats.org/officeDocument/2006/relationships/font" Target="fonts/TitilliumWeb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TitilliumWeb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5928" cy="499745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50" spcFirstLastPara="1" rIns="96350" wrap="square" tIns="48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0008" y="0"/>
            <a:ext cx="2975928" cy="499745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50" spcFirstLastPara="1" rIns="96350" wrap="square" tIns="481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02130" y="749300"/>
            <a:ext cx="6663300" cy="3748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50" spcFirstLastPara="1" rIns="96350" wrap="square" tIns="481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93420"/>
            <a:ext cx="2975928" cy="49974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50" spcFirstLastPara="1" rIns="96350" wrap="square" tIns="48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50" spcFirstLastPara="1" rIns="96350" wrap="square" tIns="48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/>
          <p:nvPr>
            <p:ph idx="2" type="sldImg"/>
          </p:nvPr>
        </p:nvSpPr>
        <p:spPr>
          <a:xfrm>
            <a:off x="102130" y="749300"/>
            <a:ext cx="6663300" cy="3748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50" spcFirstLastPara="1" rIns="96350" wrap="square" tIns="48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 txBox="1"/>
          <p:nvPr>
            <p:ph idx="12" type="sldNum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50" spcFirstLastPara="1" rIns="96350" wrap="square" tIns="481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2434ec3860_0_24:notes"/>
          <p:cNvSpPr/>
          <p:nvPr>
            <p:ph idx="2" type="sldImg"/>
          </p:nvPr>
        </p:nvSpPr>
        <p:spPr>
          <a:xfrm>
            <a:off x="102138" y="749300"/>
            <a:ext cx="6663300" cy="3748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g22434ec3860_0_24:notes"/>
          <p:cNvSpPr txBox="1"/>
          <p:nvPr>
            <p:ph idx="1" type="body"/>
          </p:nvPr>
        </p:nvSpPr>
        <p:spPr>
          <a:xfrm>
            <a:off x="686753" y="4747578"/>
            <a:ext cx="5493900" cy="4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50" spcFirstLastPara="1" rIns="96350" wrap="square" tIns="48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" name="Google Shape;39;g22434ec3860_0_24:notes"/>
          <p:cNvSpPr txBox="1"/>
          <p:nvPr>
            <p:ph idx="12" type="sldNum"/>
          </p:nvPr>
        </p:nvSpPr>
        <p:spPr>
          <a:xfrm>
            <a:off x="3890008" y="9493420"/>
            <a:ext cx="29760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50" spcFirstLastPara="1" rIns="96350" wrap="square" tIns="481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102130" y="749300"/>
            <a:ext cx="6663300" cy="3748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50" spcFirstLastPara="1" rIns="96350" wrap="square" tIns="48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p3:notes"/>
          <p:cNvSpPr txBox="1"/>
          <p:nvPr>
            <p:ph idx="12" type="sldNum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50" spcFirstLastPara="1" rIns="96350" wrap="square" tIns="481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/>
          <p:nvPr>
            <p:ph idx="2" type="sldImg"/>
          </p:nvPr>
        </p:nvSpPr>
        <p:spPr>
          <a:xfrm>
            <a:off x="102138" y="749300"/>
            <a:ext cx="6663300" cy="3748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5:notes"/>
          <p:cNvSpPr txBox="1"/>
          <p:nvPr>
            <p:ph idx="1" type="body"/>
          </p:nvPr>
        </p:nvSpPr>
        <p:spPr>
          <a:xfrm>
            <a:off x="686753" y="4747578"/>
            <a:ext cx="5493900" cy="4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50" spcFirstLastPara="1" rIns="96350" wrap="square" tIns="48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5:notes"/>
          <p:cNvSpPr txBox="1"/>
          <p:nvPr>
            <p:ph idx="12" type="sldNum"/>
          </p:nvPr>
        </p:nvSpPr>
        <p:spPr>
          <a:xfrm>
            <a:off x="3890008" y="9493420"/>
            <a:ext cx="29760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8175" lIns="96350" spcFirstLastPara="1" rIns="96350" wrap="square" tIns="481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Agenda">
  <p:cSld name="Slide Agend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idx="1" type="body"/>
          </p:nvPr>
        </p:nvSpPr>
        <p:spPr>
          <a:xfrm>
            <a:off x="443350" y="804989"/>
            <a:ext cx="8341500" cy="3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algn="l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  <a:defRPr b="0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‐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type="title"/>
          </p:nvPr>
        </p:nvSpPr>
        <p:spPr>
          <a:xfrm>
            <a:off x="425908" y="33468"/>
            <a:ext cx="8358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idx="1" type="body"/>
          </p:nvPr>
        </p:nvSpPr>
        <p:spPr>
          <a:xfrm>
            <a:off x="405858" y="1585913"/>
            <a:ext cx="83574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▪"/>
              <a:defRPr sz="1400">
                <a:solidFill>
                  <a:schemeClr val="accent4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‒"/>
              <a:defRPr sz="1200">
                <a:solidFill>
                  <a:schemeClr val="accent4"/>
                </a:solidFill>
              </a:defRPr>
            </a:lvl3pPr>
            <a:lvl4pPr indent="-29845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▪"/>
              <a:defRPr sz="1100">
                <a:solidFill>
                  <a:schemeClr val="accent4"/>
                </a:solidFill>
              </a:defRPr>
            </a:lvl4pPr>
            <a:lvl5pPr indent="-29845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4"/>
              </a:buClr>
              <a:buSzPts val="1100"/>
              <a:buChar char="‐"/>
              <a:defRPr sz="1100">
                <a:solidFill>
                  <a:schemeClr val="accent4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2" type="body"/>
          </p:nvPr>
        </p:nvSpPr>
        <p:spPr>
          <a:xfrm>
            <a:off x="414564" y="685800"/>
            <a:ext cx="83631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1" sz="1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‐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type="title"/>
          </p:nvPr>
        </p:nvSpPr>
        <p:spPr>
          <a:xfrm>
            <a:off x="430680" y="33468"/>
            <a:ext cx="83451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idx="1" type="subTitle"/>
          </p:nvPr>
        </p:nvSpPr>
        <p:spPr>
          <a:xfrm>
            <a:off x="504873" y="4610867"/>
            <a:ext cx="81498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DEABD"/>
              </a:buClr>
              <a:buSzPts val="1400"/>
              <a:buNone/>
              <a:defRPr>
                <a:solidFill>
                  <a:srgbClr val="9DEABD"/>
                </a:solidFill>
              </a:defRPr>
            </a:lvl2pPr>
            <a:lvl3pPr lvl="2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9DEABD"/>
              </a:buClr>
              <a:buSzPts val="1200"/>
              <a:buNone/>
              <a:defRPr>
                <a:solidFill>
                  <a:srgbClr val="9DEABD"/>
                </a:solidFill>
              </a:defRPr>
            </a:lvl3pPr>
            <a:lvl4pPr lvl="3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9DEABD"/>
              </a:buClr>
              <a:buSzPts val="1100"/>
              <a:buNone/>
              <a:defRPr>
                <a:solidFill>
                  <a:srgbClr val="9DEABD"/>
                </a:solidFill>
              </a:defRPr>
            </a:lvl4pPr>
            <a:lvl5pPr lvl="4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9DEABD"/>
              </a:buClr>
              <a:buSzPts val="1100"/>
              <a:buNone/>
              <a:defRPr>
                <a:solidFill>
                  <a:srgbClr val="9DEABD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DEABD"/>
              </a:buClr>
              <a:buSzPts val="2000"/>
              <a:buNone/>
              <a:defRPr>
                <a:solidFill>
                  <a:srgbClr val="9DEABD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DEABD"/>
              </a:buClr>
              <a:buSzPts val="2000"/>
              <a:buNone/>
              <a:defRPr>
                <a:solidFill>
                  <a:srgbClr val="9DEABD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DEABD"/>
              </a:buClr>
              <a:buSzPts val="2000"/>
              <a:buNone/>
              <a:defRPr>
                <a:solidFill>
                  <a:srgbClr val="9DEABD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DEABD"/>
              </a:buClr>
              <a:buSzPts val="2000"/>
              <a:buNone/>
              <a:defRPr>
                <a:solidFill>
                  <a:srgbClr val="9DEABD"/>
                </a:solidFill>
              </a:defRPr>
            </a:lvl9pPr>
          </a:lstStyle>
          <a:p/>
        </p:txBody>
      </p:sp>
      <p:sp>
        <p:nvSpPr>
          <p:cNvPr id="25" name="Google Shape;25;p10"/>
          <p:cNvSpPr txBox="1"/>
          <p:nvPr>
            <p:ph type="title"/>
          </p:nvPr>
        </p:nvSpPr>
        <p:spPr>
          <a:xfrm>
            <a:off x="497839" y="4234614"/>
            <a:ext cx="81570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1"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395288" y="33468"/>
            <a:ext cx="83535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395288" y="735547"/>
            <a:ext cx="8353500" cy="3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Calibri"/>
              <a:buChar char="‒"/>
              <a:defRPr b="0" i="0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Calibri"/>
              <a:buChar char="▪"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Calibri"/>
              <a:buChar char="‐"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6"/>
          <p:cNvCxnSpPr/>
          <p:nvPr/>
        </p:nvCxnSpPr>
        <p:spPr>
          <a:xfrm>
            <a:off x="365761" y="4683035"/>
            <a:ext cx="8399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6"/>
          <p:cNvCxnSpPr/>
          <p:nvPr/>
        </p:nvCxnSpPr>
        <p:spPr>
          <a:xfrm>
            <a:off x="365761" y="4683035"/>
            <a:ext cx="83994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" name="Google Shape;14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95288" y="4787810"/>
            <a:ext cx="808435" cy="24312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/>
        </p:nvSpPr>
        <p:spPr>
          <a:xfrm>
            <a:off x="492750" y="3429000"/>
            <a:ext cx="57675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PS 2020.2 | Grupos X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Integrantes: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-"/>
            </a:pPr>
            <a:r>
              <a:rPr b="0" i="0" lang="pt-B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XXXX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-"/>
            </a:pPr>
            <a:r>
              <a:rPr b="0" i="0" lang="pt-B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YYYY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-"/>
            </a:pPr>
            <a:r>
              <a:rPr b="0" i="0" lang="pt-B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ZZZZ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-"/>
            </a:pPr>
            <a:r>
              <a:rPr b="0" i="0" lang="pt-B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AAAA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-"/>
            </a:pPr>
            <a:r>
              <a:rPr b="0" i="0" lang="pt-BR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BBBB</a:t>
            </a:r>
            <a:endParaRPr b="0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23088"/>
            <a:ext cx="9144001" cy="252041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"/>
          <p:cNvSpPr txBox="1"/>
          <p:nvPr/>
        </p:nvSpPr>
        <p:spPr>
          <a:xfrm>
            <a:off x="323850" y="3117263"/>
            <a:ext cx="57675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22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PS 202</a:t>
            </a:r>
            <a:r>
              <a:rPr b="1" lang="pt-BR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5</a:t>
            </a:r>
            <a:r>
              <a:rPr b="1" i="0" lang="pt-BR" sz="22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r>
              <a:rPr b="1" lang="pt-BR" sz="2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1</a:t>
            </a:r>
            <a:r>
              <a:rPr b="1" i="0" lang="pt-BR" sz="22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| Grupo X</a:t>
            </a:r>
            <a:endParaRPr b="1" i="0" sz="22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Integrantes:</a:t>
            </a:r>
            <a:endParaRPr b="0" i="0" sz="20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tillium Web"/>
              <a:buChar char="-"/>
            </a:pPr>
            <a:r>
              <a:rPr b="0" i="0" lang="pt-BR" sz="15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XXXX</a:t>
            </a:r>
            <a:endParaRPr b="0" i="0" sz="15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tillium Web"/>
              <a:buChar char="-"/>
            </a:pPr>
            <a:r>
              <a:rPr b="0" i="0" lang="pt-BR" sz="15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YYYY</a:t>
            </a:r>
            <a:endParaRPr b="0" i="0" sz="15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tillium Web"/>
              <a:buChar char="-"/>
            </a:pPr>
            <a:r>
              <a:rPr b="0" i="0" lang="pt-BR" sz="15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ZZZZ</a:t>
            </a:r>
            <a:endParaRPr b="0" i="0" sz="15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tillium Web"/>
              <a:buChar char="-"/>
            </a:pPr>
            <a:r>
              <a:rPr b="0" i="0" lang="pt-BR" sz="15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AAAA</a:t>
            </a:r>
            <a:endParaRPr b="0" i="0" sz="15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tillium Web"/>
              <a:buChar char="-"/>
            </a:pPr>
            <a:r>
              <a:rPr b="0" i="0" lang="pt-BR" sz="15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BBBB</a:t>
            </a:r>
            <a:endParaRPr b="0" i="0" sz="15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0" y="2027231"/>
            <a:ext cx="9144000" cy="80700"/>
          </a:xfrm>
          <a:prstGeom prst="rect">
            <a:avLst/>
          </a:prstGeom>
          <a:solidFill>
            <a:srgbClr val="9DEABD"/>
          </a:solidFill>
          <a:ln cap="flat" cmpd="sng" w="9525">
            <a:solidFill>
              <a:srgbClr val="9DEA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20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2434ec3860_0_24"/>
          <p:cNvSpPr txBox="1"/>
          <p:nvPr/>
        </p:nvSpPr>
        <p:spPr>
          <a:xfrm>
            <a:off x="342901" y="164094"/>
            <a:ext cx="8433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Título </a:t>
            </a:r>
            <a:endParaRPr b="1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2" name="Google Shape;42;g22434ec3860_0_24"/>
          <p:cNvSpPr/>
          <p:nvPr/>
        </p:nvSpPr>
        <p:spPr>
          <a:xfrm>
            <a:off x="257650" y="4756544"/>
            <a:ext cx="1353300" cy="32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g22434ec3860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4811262"/>
            <a:ext cx="501769" cy="11793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22434ec3860_0_24"/>
          <p:cNvSpPr txBox="1"/>
          <p:nvPr/>
        </p:nvSpPr>
        <p:spPr>
          <a:xfrm>
            <a:off x="320502" y="610831"/>
            <a:ext cx="8430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Subtítulo</a:t>
            </a:r>
            <a:endParaRPr b="1" i="0" sz="1600" u="none" cap="none" strike="noStrike">
              <a:solidFill>
                <a:srgbClr val="000000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"/>
          <p:cNvSpPr txBox="1"/>
          <p:nvPr/>
        </p:nvSpPr>
        <p:spPr>
          <a:xfrm>
            <a:off x="654426" y="1900801"/>
            <a:ext cx="8189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pt-BR" sz="5000" u="none" cap="none" strike="noStrike">
                <a:solidFill>
                  <a:schemeClr val="lt1"/>
                </a:solidFill>
                <a:latin typeface="Titillium Web Black"/>
                <a:ea typeface="Titillium Web Black"/>
                <a:cs typeface="Titillium Web Black"/>
                <a:sym typeface="Titillium Web Black"/>
              </a:rPr>
              <a:t>OBRIGADO (A) !</a:t>
            </a:r>
            <a:endParaRPr b="0" i="0" sz="5000" u="none" cap="none" strike="noStrike">
              <a:solidFill>
                <a:schemeClr val="lt1"/>
              </a:solidFill>
              <a:latin typeface="Titillium Web Black"/>
              <a:ea typeface="Titillium Web Black"/>
              <a:cs typeface="Titillium Web Black"/>
              <a:sym typeface="Titillium Web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/>
        </p:nvSpPr>
        <p:spPr>
          <a:xfrm>
            <a:off x="342899" y="164100"/>
            <a:ext cx="61269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rPr>
              <a:t>Material de Apoio - Ícones Úteis</a:t>
            </a:r>
            <a:endParaRPr b="1" i="0" sz="1400" u="none" cap="none" strike="noStrik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257650" y="4756544"/>
            <a:ext cx="1353300" cy="32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4811262"/>
            <a:ext cx="501769" cy="11793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/>
          <p:nvPr/>
        </p:nvSpPr>
        <p:spPr>
          <a:xfrm>
            <a:off x="402550" y="1217925"/>
            <a:ext cx="1957200" cy="3732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xx</a:t>
            </a:r>
            <a:endParaRPr b="0" i="0" sz="14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402550" y="1866750"/>
            <a:ext cx="1784400" cy="322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xx</a:t>
            </a:r>
            <a:endParaRPr b="0" i="0" sz="14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02550" y="2410500"/>
            <a:ext cx="1784400" cy="32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xx</a:t>
            </a:r>
            <a:endParaRPr b="0" i="0" sz="14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402550" y="2954250"/>
            <a:ext cx="1784400" cy="322500"/>
          </a:xfrm>
          <a:prstGeom prst="roundRect">
            <a:avLst>
              <a:gd fmla="val 16667" name="adj"/>
            </a:avLst>
          </a:prstGeom>
          <a:solidFill>
            <a:srgbClr val="9DEA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xx</a:t>
            </a:r>
            <a:endParaRPr b="0" i="0" sz="1400" u="none" cap="none" strike="noStrike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534975" y="3441650"/>
            <a:ext cx="400500" cy="32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25D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1281450" y="3441650"/>
            <a:ext cx="773700" cy="400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5"/>
          <p:cNvGrpSpPr/>
          <p:nvPr/>
        </p:nvGrpSpPr>
        <p:grpSpPr>
          <a:xfrm>
            <a:off x="3189713" y="1411843"/>
            <a:ext cx="433388" cy="269875"/>
            <a:chOff x="3189713" y="1373206"/>
            <a:chExt cx="433388" cy="269875"/>
          </a:xfrm>
        </p:grpSpPr>
        <p:sp>
          <p:nvSpPr>
            <p:cNvPr id="67" name="Google Shape;67;p5"/>
            <p:cNvSpPr/>
            <p:nvPr/>
          </p:nvSpPr>
          <p:spPr>
            <a:xfrm>
              <a:off x="3257975" y="1525606"/>
              <a:ext cx="60325" cy="17463"/>
            </a:xfrm>
            <a:custGeom>
              <a:rect b="b" l="l" r="r" t="t"/>
              <a:pathLst>
                <a:path extrusionOk="0" h="11" w="36">
                  <a:moveTo>
                    <a:pt x="8" y="11"/>
                  </a:moveTo>
                  <a:cubicBezTo>
                    <a:pt x="29" y="11"/>
                    <a:pt x="29" y="11"/>
                    <a:pt x="29" y="11"/>
                  </a:cubicBezTo>
                  <a:cubicBezTo>
                    <a:pt x="36" y="11"/>
                    <a:pt x="36" y="0"/>
                    <a:pt x="2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0"/>
                    <a:pt x="0" y="11"/>
                    <a:pt x="8" y="11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8" name="Google Shape;68;p5"/>
            <p:cNvGrpSpPr/>
            <p:nvPr/>
          </p:nvGrpSpPr>
          <p:grpSpPr>
            <a:xfrm>
              <a:off x="3189713" y="1373206"/>
              <a:ext cx="433388" cy="269875"/>
              <a:chOff x="3189713" y="1373206"/>
              <a:chExt cx="433388" cy="269875"/>
            </a:xfrm>
          </p:grpSpPr>
          <p:sp>
            <p:nvSpPr>
              <p:cNvPr id="69" name="Google Shape;69;p5"/>
              <p:cNvSpPr/>
              <p:nvPr/>
            </p:nvSpPr>
            <p:spPr>
              <a:xfrm>
                <a:off x="3340525" y="1460519"/>
                <a:ext cx="77788" cy="150813"/>
              </a:xfrm>
              <a:custGeom>
                <a:rect b="b" l="l" r="r" t="t"/>
                <a:pathLst>
                  <a:path extrusionOk="0" h="90" w="47">
                    <a:moveTo>
                      <a:pt x="26" y="66"/>
                    </a:moveTo>
                    <a:cubicBezTo>
                      <a:pt x="7" y="66"/>
                      <a:pt x="7" y="66"/>
                      <a:pt x="7" y="66"/>
                    </a:cubicBezTo>
                    <a:cubicBezTo>
                      <a:pt x="0" y="66"/>
                      <a:pt x="0" y="77"/>
                      <a:pt x="7" y="77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18" y="82"/>
                      <a:pt x="18" y="82"/>
                      <a:pt x="18" y="82"/>
                    </a:cubicBezTo>
                    <a:cubicBezTo>
                      <a:pt x="18" y="90"/>
                      <a:pt x="29" y="90"/>
                      <a:pt x="29" y="82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38" y="75"/>
                      <a:pt x="45" y="68"/>
                      <a:pt x="45" y="58"/>
                    </a:cubicBezTo>
                    <a:cubicBezTo>
                      <a:pt x="45" y="48"/>
                      <a:pt x="36" y="39"/>
                      <a:pt x="26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10" y="39"/>
                      <a:pt x="10" y="23"/>
                      <a:pt x="21" y="23"/>
                    </a:cubicBezTo>
                    <a:cubicBezTo>
                      <a:pt x="39" y="23"/>
                      <a:pt x="39" y="23"/>
                      <a:pt x="39" y="23"/>
                    </a:cubicBezTo>
                    <a:cubicBezTo>
                      <a:pt x="47" y="23"/>
                      <a:pt x="47" y="12"/>
                      <a:pt x="3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0"/>
                      <a:pt x="18" y="0"/>
                      <a:pt x="18" y="7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9" y="14"/>
                      <a:pt x="2" y="22"/>
                      <a:pt x="2" y="31"/>
                    </a:cubicBezTo>
                    <a:cubicBezTo>
                      <a:pt x="2" y="42"/>
                      <a:pt x="10" y="50"/>
                      <a:pt x="21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37" y="50"/>
                      <a:pt x="37" y="66"/>
                      <a:pt x="26" y="66"/>
                    </a:cubicBezTo>
                    <a:close/>
                  </a:path>
                </a:pathLst>
              </a:custGeom>
              <a:solidFill>
                <a:srgbClr val="0C787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363D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3189713" y="1373206"/>
                <a:ext cx="433388" cy="269875"/>
              </a:xfrm>
              <a:custGeom>
                <a:rect b="b" l="l" r="r" t="t"/>
                <a:pathLst>
                  <a:path extrusionOk="0" h="161" w="259">
                    <a:moveTo>
                      <a:pt x="253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5" y="0"/>
                      <a:pt x="32" y="2"/>
                      <a:pt x="32" y="5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3" y="32"/>
                      <a:pt x="0" y="34"/>
                      <a:pt x="0" y="37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59"/>
                      <a:pt x="3" y="161"/>
                      <a:pt x="6" y="161"/>
                    </a:cubicBezTo>
                    <a:cubicBezTo>
                      <a:pt x="221" y="161"/>
                      <a:pt x="221" y="161"/>
                      <a:pt x="221" y="161"/>
                    </a:cubicBezTo>
                    <a:cubicBezTo>
                      <a:pt x="224" y="161"/>
                      <a:pt x="226" y="159"/>
                      <a:pt x="226" y="156"/>
                    </a:cubicBezTo>
                    <a:cubicBezTo>
                      <a:pt x="226" y="129"/>
                      <a:pt x="226" y="129"/>
                      <a:pt x="226" y="129"/>
                    </a:cubicBezTo>
                    <a:cubicBezTo>
                      <a:pt x="253" y="129"/>
                      <a:pt x="253" y="129"/>
                      <a:pt x="253" y="129"/>
                    </a:cubicBezTo>
                    <a:cubicBezTo>
                      <a:pt x="256" y="129"/>
                      <a:pt x="259" y="127"/>
                      <a:pt x="259" y="124"/>
                    </a:cubicBezTo>
                    <a:cubicBezTo>
                      <a:pt x="259" y="5"/>
                      <a:pt x="259" y="5"/>
                      <a:pt x="259" y="5"/>
                    </a:cubicBezTo>
                    <a:cubicBezTo>
                      <a:pt x="259" y="2"/>
                      <a:pt x="256" y="0"/>
                      <a:pt x="253" y="0"/>
                    </a:cubicBezTo>
                    <a:close/>
                    <a:moveTo>
                      <a:pt x="216" y="64"/>
                    </a:moveTo>
                    <a:cubicBezTo>
                      <a:pt x="205" y="62"/>
                      <a:pt x="197" y="53"/>
                      <a:pt x="195" y="43"/>
                    </a:cubicBezTo>
                    <a:cubicBezTo>
                      <a:pt x="216" y="43"/>
                      <a:pt x="216" y="43"/>
                      <a:pt x="216" y="43"/>
                    </a:cubicBezTo>
                    <a:lnTo>
                      <a:pt x="216" y="64"/>
                    </a:lnTo>
                    <a:close/>
                    <a:moveTo>
                      <a:pt x="184" y="43"/>
                    </a:moveTo>
                    <a:cubicBezTo>
                      <a:pt x="186" y="59"/>
                      <a:pt x="199" y="72"/>
                      <a:pt x="216" y="75"/>
                    </a:cubicBezTo>
                    <a:cubicBezTo>
                      <a:pt x="216" y="119"/>
                      <a:pt x="216" y="119"/>
                      <a:pt x="216" y="119"/>
                    </a:cubicBezTo>
                    <a:cubicBezTo>
                      <a:pt x="199" y="121"/>
                      <a:pt x="186" y="134"/>
                      <a:pt x="184" y="151"/>
                    </a:cubicBezTo>
                    <a:cubicBezTo>
                      <a:pt x="43" y="151"/>
                      <a:pt x="43" y="151"/>
                      <a:pt x="43" y="151"/>
                    </a:cubicBezTo>
                    <a:cubicBezTo>
                      <a:pt x="40" y="134"/>
                      <a:pt x="27" y="121"/>
                      <a:pt x="11" y="119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27" y="72"/>
                      <a:pt x="40" y="59"/>
                      <a:pt x="43" y="43"/>
                    </a:cubicBezTo>
                    <a:lnTo>
                      <a:pt x="184" y="43"/>
                    </a:lnTo>
                    <a:close/>
                    <a:moveTo>
                      <a:pt x="32" y="43"/>
                    </a:moveTo>
                    <a:cubicBezTo>
                      <a:pt x="30" y="53"/>
                      <a:pt x="21" y="62"/>
                      <a:pt x="11" y="64"/>
                    </a:cubicBezTo>
                    <a:cubicBezTo>
                      <a:pt x="11" y="43"/>
                      <a:pt x="11" y="43"/>
                      <a:pt x="11" y="43"/>
                    </a:cubicBezTo>
                    <a:lnTo>
                      <a:pt x="32" y="43"/>
                    </a:lnTo>
                    <a:close/>
                    <a:moveTo>
                      <a:pt x="11" y="130"/>
                    </a:moveTo>
                    <a:cubicBezTo>
                      <a:pt x="21" y="132"/>
                      <a:pt x="30" y="140"/>
                      <a:pt x="32" y="151"/>
                    </a:cubicBezTo>
                    <a:cubicBezTo>
                      <a:pt x="11" y="151"/>
                      <a:pt x="11" y="151"/>
                      <a:pt x="11" y="151"/>
                    </a:cubicBezTo>
                    <a:lnTo>
                      <a:pt x="11" y="130"/>
                    </a:lnTo>
                    <a:close/>
                    <a:moveTo>
                      <a:pt x="195" y="151"/>
                    </a:moveTo>
                    <a:cubicBezTo>
                      <a:pt x="197" y="140"/>
                      <a:pt x="205" y="132"/>
                      <a:pt x="216" y="130"/>
                    </a:cubicBezTo>
                    <a:cubicBezTo>
                      <a:pt x="216" y="151"/>
                      <a:pt x="216" y="151"/>
                      <a:pt x="216" y="151"/>
                    </a:cubicBezTo>
                    <a:lnTo>
                      <a:pt x="195" y="151"/>
                    </a:lnTo>
                    <a:close/>
                    <a:moveTo>
                      <a:pt x="248" y="118"/>
                    </a:moveTo>
                    <a:cubicBezTo>
                      <a:pt x="226" y="118"/>
                      <a:pt x="226" y="118"/>
                      <a:pt x="226" y="118"/>
                    </a:cubicBezTo>
                    <a:cubicBezTo>
                      <a:pt x="226" y="37"/>
                      <a:pt x="226" y="37"/>
                      <a:pt x="226" y="37"/>
                    </a:cubicBezTo>
                    <a:cubicBezTo>
                      <a:pt x="226" y="34"/>
                      <a:pt x="224" y="32"/>
                      <a:pt x="221" y="32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248" y="10"/>
                      <a:pt x="248" y="10"/>
                      <a:pt x="248" y="10"/>
                    </a:cubicBezTo>
                    <a:lnTo>
                      <a:pt x="248" y="118"/>
                    </a:lnTo>
                    <a:close/>
                  </a:path>
                </a:pathLst>
              </a:custGeom>
              <a:solidFill>
                <a:srgbClr val="0C787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363D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3438950" y="1525606"/>
                <a:ext cx="60325" cy="17463"/>
              </a:xfrm>
              <a:custGeom>
                <a:rect b="b" l="l" r="r" t="t"/>
                <a:pathLst>
                  <a:path extrusionOk="0" h="11" w="36">
                    <a:moveTo>
                      <a:pt x="7" y="11"/>
                    </a:moveTo>
                    <a:cubicBezTo>
                      <a:pt x="29" y="11"/>
                      <a:pt x="29" y="11"/>
                      <a:pt x="29" y="11"/>
                    </a:cubicBezTo>
                    <a:cubicBezTo>
                      <a:pt x="36" y="11"/>
                      <a:pt x="36" y="0"/>
                      <a:pt x="29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11"/>
                      <a:pt x="7" y="11"/>
                    </a:cubicBezTo>
                    <a:close/>
                  </a:path>
                </a:pathLst>
              </a:custGeom>
              <a:solidFill>
                <a:srgbClr val="0C787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363D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72" name="Google Shape;72;p5"/>
          <p:cNvGrpSpPr/>
          <p:nvPr/>
        </p:nvGrpSpPr>
        <p:grpSpPr>
          <a:xfrm>
            <a:off x="4838563" y="3242612"/>
            <a:ext cx="249238" cy="427038"/>
            <a:chOff x="4819775" y="1322481"/>
            <a:chExt cx="249238" cy="427038"/>
          </a:xfrm>
        </p:grpSpPr>
        <p:sp>
          <p:nvSpPr>
            <p:cNvPr id="73" name="Google Shape;73;p5"/>
            <p:cNvSpPr/>
            <p:nvPr/>
          </p:nvSpPr>
          <p:spPr>
            <a:xfrm>
              <a:off x="4819775" y="1322481"/>
              <a:ext cx="249238" cy="427038"/>
            </a:xfrm>
            <a:custGeom>
              <a:rect b="b" l="l" r="r" t="t"/>
              <a:pathLst>
                <a:path extrusionOk="0" h="255" w="149">
                  <a:moveTo>
                    <a:pt x="13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48"/>
                    <a:pt x="7" y="255"/>
                    <a:pt x="16" y="255"/>
                  </a:cubicBezTo>
                  <a:cubicBezTo>
                    <a:pt x="133" y="255"/>
                    <a:pt x="133" y="255"/>
                    <a:pt x="133" y="255"/>
                  </a:cubicBezTo>
                  <a:cubicBezTo>
                    <a:pt x="142" y="255"/>
                    <a:pt x="149" y="248"/>
                    <a:pt x="149" y="239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37"/>
                    <a:pt x="149" y="37"/>
                    <a:pt x="149" y="37"/>
                  </a:cubicBezTo>
                  <a:cubicBezTo>
                    <a:pt x="149" y="16"/>
                    <a:pt x="149" y="16"/>
                    <a:pt x="149" y="16"/>
                  </a:cubicBezTo>
                  <a:cubicBezTo>
                    <a:pt x="149" y="7"/>
                    <a:pt x="142" y="0"/>
                    <a:pt x="133" y="0"/>
                  </a:cubicBezTo>
                  <a:close/>
                  <a:moveTo>
                    <a:pt x="11" y="42"/>
                  </a:moveTo>
                  <a:cubicBezTo>
                    <a:pt x="138" y="42"/>
                    <a:pt x="138" y="42"/>
                    <a:pt x="138" y="42"/>
                  </a:cubicBezTo>
                  <a:cubicBezTo>
                    <a:pt x="138" y="213"/>
                    <a:pt x="138" y="213"/>
                    <a:pt x="138" y="213"/>
                  </a:cubicBezTo>
                  <a:cubicBezTo>
                    <a:pt x="11" y="213"/>
                    <a:pt x="11" y="213"/>
                    <a:pt x="11" y="213"/>
                  </a:cubicBezTo>
                  <a:lnTo>
                    <a:pt x="11" y="42"/>
                  </a:lnTo>
                  <a:close/>
                  <a:moveTo>
                    <a:pt x="11" y="16"/>
                  </a:moveTo>
                  <a:cubicBezTo>
                    <a:pt x="11" y="13"/>
                    <a:pt x="13" y="10"/>
                    <a:pt x="16" y="10"/>
                  </a:cubicBezTo>
                  <a:cubicBezTo>
                    <a:pt x="133" y="10"/>
                    <a:pt x="133" y="10"/>
                    <a:pt x="133" y="10"/>
                  </a:cubicBezTo>
                  <a:cubicBezTo>
                    <a:pt x="136" y="10"/>
                    <a:pt x="138" y="13"/>
                    <a:pt x="138" y="16"/>
                  </a:cubicBezTo>
                  <a:cubicBezTo>
                    <a:pt x="138" y="32"/>
                    <a:pt x="138" y="32"/>
                    <a:pt x="138" y="32"/>
                  </a:cubicBezTo>
                  <a:cubicBezTo>
                    <a:pt x="11" y="32"/>
                    <a:pt x="11" y="32"/>
                    <a:pt x="11" y="32"/>
                  </a:cubicBezTo>
                  <a:lnTo>
                    <a:pt x="11" y="16"/>
                  </a:lnTo>
                  <a:close/>
                  <a:moveTo>
                    <a:pt x="138" y="239"/>
                  </a:moveTo>
                  <a:cubicBezTo>
                    <a:pt x="138" y="242"/>
                    <a:pt x="136" y="245"/>
                    <a:pt x="133" y="245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3" y="245"/>
                    <a:pt x="11" y="242"/>
                    <a:pt x="11" y="239"/>
                  </a:cubicBezTo>
                  <a:cubicBezTo>
                    <a:pt x="11" y="223"/>
                    <a:pt x="11" y="223"/>
                    <a:pt x="11" y="223"/>
                  </a:cubicBezTo>
                  <a:cubicBezTo>
                    <a:pt x="138" y="223"/>
                    <a:pt x="138" y="223"/>
                    <a:pt x="138" y="223"/>
                  </a:cubicBezTo>
                  <a:lnTo>
                    <a:pt x="138" y="239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4908675" y="1349468"/>
              <a:ext cx="71438" cy="15875"/>
            </a:xfrm>
            <a:custGeom>
              <a:rect b="b" l="l" r="r" t="t"/>
              <a:pathLst>
                <a:path extrusionOk="0" h="10" w="43">
                  <a:moveTo>
                    <a:pt x="3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40" y="10"/>
                    <a:pt x="43" y="8"/>
                    <a:pt x="43" y="5"/>
                  </a:cubicBezTo>
                  <a:cubicBezTo>
                    <a:pt x="43" y="2"/>
                    <a:pt x="40" y="0"/>
                    <a:pt x="37" y="0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4927725" y="1706656"/>
              <a:ext cx="34925" cy="15875"/>
            </a:xfrm>
            <a:custGeom>
              <a:rect b="b" l="l" r="r" t="t"/>
              <a:pathLst>
                <a:path extrusionOk="0" h="10" w="21">
                  <a:moveTo>
                    <a:pt x="5" y="10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9" y="10"/>
                    <a:pt x="21" y="8"/>
                    <a:pt x="21" y="5"/>
                  </a:cubicBezTo>
                  <a:cubicBezTo>
                    <a:pt x="21" y="2"/>
                    <a:pt x="19" y="0"/>
                    <a:pt x="1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873750" y="1347881"/>
              <a:ext cx="17463" cy="17463"/>
            </a:xfrm>
            <a:custGeom>
              <a:rect b="b" l="l" r="r" t="t"/>
              <a:pathLst>
                <a:path extrusionOk="0" h="11" w="11">
                  <a:moveTo>
                    <a:pt x="10" y="4"/>
                  </a:moveTo>
                  <a:cubicBezTo>
                    <a:pt x="10" y="4"/>
                    <a:pt x="10" y="3"/>
                    <a:pt x="10" y="3"/>
                  </a:cubicBezTo>
                  <a:cubicBezTo>
                    <a:pt x="9" y="3"/>
                    <a:pt x="9" y="2"/>
                    <a:pt x="9" y="2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9"/>
                    <a:pt x="1" y="10"/>
                  </a:cubicBezTo>
                  <a:cubicBezTo>
                    <a:pt x="2" y="10"/>
                    <a:pt x="2" y="11"/>
                    <a:pt x="3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7" y="11"/>
                    <a:pt x="8" y="11"/>
                    <a:pt x="9" y="10"/>
                  </a:cubicBezTo>
                  <a:cubicBezTo>
                    <a:pt x="10" y="9"/>
                    <a:pt x="11" y="7"/>
                    <a:pt x="11" y="6"/>
                  </a:cubicBezTo>
                  <a:cubicBezTo>
                    <a:pt x="11" y="6"/>
                    <a:pt x="10" y="5"/>
                    <a:pt x="10" y="5"/>
                  </a:cubicBezTo>
                  <a:cubicBezTo>
                    <a:pt x="10" y="5"/>
                    <a:pt x="10" y="4"/>
                    <a:pt x="10" y="4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7" name="Google Shape;77;p5"/>
          <p:cNvSpPr/>
          <p:nvPr/>
        </p:nvSpPr>
        <p:spPr>
          <a:xfrm>
            <a:off x="5436700" y="3238630"/>
            <a:ext cx="439738" cy="434975"/>
          </a:xfrm>
          <a:custGeom>
            <a:rect b="b" l="l" r="r" t="t"/>
            <a:pathLst>
              <a:path extrusionOk="0" h="259" w="262">
                <a:moveTo>
                  <a:pt x="255" y="248"/>
                </a:moveTo>
                <a:cubicBezTo>
                  <a:pt x="234" y="248"/>
                  <a:pt x="234" y="248"/>
                  <a:pt x="234" y="248"/>
                </a:cubicBezTo>
                <a:cubicBezTo>
                  <a:pt x="234" y="60"/>
                  <a:pt x="234" y="60"/>
                  <a:pt x="234" y="60"/>
                </a:cubicBezTo>
                <a:cubicBezTo>
                  <a:pt x="256" y="60"/>
                  <a:pt x="259" y="61"/>
                  <a:pt x="260" y="56"/>
                </a:cubicBezTo>
                <a:cubicBezTo>
                  <a:pt x="262" y="52"/>
                  <a:pt x="262" y="54"/>
                  <a:pt x="211" y="2"/>
                </a:cubicBezTo>
                <a:cubicBezTo>
                  <a:pt x="209" y="0"/>
                  <a:pt x="205" y="0"/>
                  <a:pt x="203" y="2"/>
                </a:cubicBezTo>
                <a:cubicBezTo>
                  <a:pt x="155" y="51"/>
                  <a:pt x="155" y="51"/>
                  <a:pt x="155" y="51"/>
                </a:cubicBezTo>
                <a:cubicBezTo>
                  <a:pt x="151" y="54"/>
                  <a:pt x="154" y="60"/>
                  <a:pt x="158" y="60"/>
                </a:cubicBezTo>
                <a:cubicBezTo>
                  <a:pt x="180" y="60"/>
                  <a:pt x="180" y="60"/>
                  <a:pt x="180" y="60"/>
                </a:cubicBezTo>
                <a:cubicBezTo>
                  <a:pt x="180" y="122"/>
                  <a:pt x="180" y="122"/>
                  <a:pt x="180" y="122"/>
                </a:cubicBezTo>
                <a:cubicBezTo>
                  <a:pt x="135" y="78"/>
                  <a:pt x="135" y="78"/>
                  <a:pt x="135" y="78"/>
                </a:cubicBezTo>
                <a:cubicBezTo>
                  <a:pt x="133" y="75"/>
                  <a:pt x="130" y="75"/>
                  <a:pt x="128" y="78"/>
                </a:cubicBezTo>
                <a:cubicBezTo>
                  <a:pt x="74" y="131"/>
                  <a:pt x="76" y="127"/>
                  <a:pt x="78" y="132"/>
                </a:cubicBezTo>
                <a:cubicBezTo>
                  <a:pt x="80" y="136"/>
                  <a:pt x="83" y="135"/>
                  <a:pt x="104" y="135"/>
                </a:cubicBezTo>
                <a:cubicBezTo>
                  <a:pt x="104" y="198"/>
                  <a:pt x="104" y="198"/>
                  <a:pt x="104" y="198"/>
                </a:cubicBezTo>
                <a:cubicBezTo>
                  <a:pt x="60" y="153"/>
                  <a:pt x="60" y="153"/>
                  <a:pt x="60" y="153"/>
                </a:cubicBezTo>
                <a:cubicBezTo>
                  <a:pt x="58" y="151"/>
                  <a:pt x="54" y="151"/>
                  <a:pt x="52" y="153"/>
                </a:cubicBezTo>
                <a:cubicBezTo>
                  <a:pt x="4" y="201"/>
                  <a:pt x="4" y="201"/>
                  <a:pt x="4" y="201"/>
                </a:cubicBezTo>
                <a:cubicBezTo>
                  <a:pt x="0" y="205"/>
                  <a:pt x="3" y="211"/>
                  <a:pt x="7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29" y="248"/>
                  <a:pt x="29" y="248"/>
                  <a:pt x="29" y="248"/>
                </a:cubicBezTo>
                <a:cubicBezTo>
                  <a:pt x="7" y="248"/>
                  <a:pt x="7" y="248"/>
                  <a:pt x="7" y="248"/>
                </a:cubicBezTo>
                <a:cubicBezTo>
                  <a:pt x="0" y="248"/>
                  <a:pt x="0" y="259"/>
                  <a:pt x="7" y="259"/>
                </a:cubicBezTo>
                <a:cubicBezTo>
                  <a:pt x="85" y="259"/>
                  <a:pt x="178" y="259"/>
                  <a:pt x="255" y="259"/>
                </a:cubicBezTo>
                <a:cubicBezTo>
                  <a:pt x="262" y="259"/>
                  <a:pt x="262" y="248"/>
                  <a:pt x="255" y="248"/>
                </a:cubicBezTo>
                <a:close/>
                <a:moveTo>
                  <a:pt x="180" y="248"/>
                </a:moveTo>
                <a:cubicBezTo>
                  <a:pt x="158" y="248"/>
                  <a:pt x="158" y="248"/>
                  <a:pt x="158" y="248"/>
                </a:cubicBezTo>
                <a:cubicBezTo>
                  <a:pt x="158" y="135"/>
                  <a:pt x="158" y="135"/>
                  <a:pt x="158" y="135"/>
                </a:cubicBezTo>
                <a:cubicBezTo>
                  <a:pt x="180" y="135"/>
                  <a:pt x="180" y="135"/>
                  <a:pt x="180" y="135"/>
                </a:cubicBezTo>
                <a:lnTo>
                  <a:pt x="180" y="248"/>
                </a:lnTo>
                <a:close/>
                <a:moveTo>
                  <a:pt x="104" y="248"/>
                </a:moveTo>
                <a:cubicBezTo>
                  <a:pt x="83" y="248"/>
                  <a:pt x="83" y="248"/>
                  <a:pt x="83" y="248"/>
                </a:cubicBezTo>
                <a:cubicBezTo>
                  <a:pt x="83" y="211"/>
                  <a:pt x="83" y="211"/>
                  <a:pt x="83" y="211"/>
                </a:cubicBezTo>
                <a:cubicBezTo>
                  <a:pt x="104" y="211"/>
                  <a:pt x="104" y="211"/>
                  <a:pt x="104" y="211"/>
                </a:cubicBezTo>
                <a:lnTo>
                  <a:pt x="104" y="248"/>
                </a:lnTo>
                <a:close/>
                <a:moveTo>
                  <a:pt x="40" y="248"/>
                </a:moveTo>
                <a:cubicBezTo>
                  <a:pt x="40" y="205"/>
                  <a:pt x="40" y="205"/>
                  <a:pt x="40" y="205"/>
                </a:cubicBezTo>
                <a:cubicBezTo>
                  <a:pt x="40" y="202"/>
                  <a:pt x="37" y="200"/>
                  <a:pt x="34" y="200"/>
                </a:cubicBezTo>
                <a:cubicBezTo>
                  <a:pt x="20" y="200"/>
                  <a:pt x="20" y="200"/>
                  <a:pt x="20" y="200"/>
                </a:cubicBezTo>
                <a:cubicBezTo>
                  <a:pt x="56" y="164"/>
                  <a:pt x="56" y="164"/>
                  <a:pt x="56" y="164"/>
                </a:cubicBezTo>
                <a:cubicBezTo>
                  <a:pt x="91" y="200"/>
                  <a:pt x="91" y="200"/>
                  <a:pt x="91" y="200"/>
                </a:cubicBezTo>
                <a:cubicBezTo>
                  <a:pt x="78" y="200"/>
                  <a:pt x="78" y="200"/>
                  <a:pt x="78" y="200"/>
                </a:cubicBezTo>
                <a:cubicBezTo>
                  <a:pt x="75" y="200"/>
                  <a:pt x="72" y="202"/>
                  <a:pt x="72" y="205"/>
                </a:cubicBezTo>
                <a:cubicBezTo>
                  <a:pt x="72" y="248"/>
                  <a:pt x="72" y="248"/>
                  <a:pt x="72" y="248"/>
                </a:cubicBezTo>
                <a:lnTo>
                  <a:pt x="40" y="248"/>
                </a:lnTo>
                <a:close/>
                <a:moveTo>
                  <a:pt x="115" y="248"/>
                </a:moveTo>
                <a:cubicBezTo>
                  <a:pt x="115" y="130"/>
                  <a:pt x="115" y="130"/>
                  <a:pt x="115" y="130"/>
                </a:cubicBezTo>
                <a:cubicBezTo>
                  <a:pt x="115" y="127"/>
                  <a:pt x="113" y="124"/>
                  <a:pt x="110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131" y="89"/>
                  <a:pt x="131" y="89"/>
                  <a:pt x="131" y="89"/>
                </a:cubicBezTo>
                <a:cubicBezTo>
                  <a:pt x="167" y="124"/>
                  <a:pt x="167" y="124"/>
                  <a:pt x="167" y="124"/>
                </a:cubicBezTo>
                <a:cubicBezTo>
                  <a:pt x="153" y="124"/>
                  <a:pt x="153" y="124"/>
                  <a:pt x="153" y="124"/>
                </a:cubicBezTo>
                <a:cubicBezTo>
                  <a:pt x="150" y="124"/>
                  <a:pt x="148" y="127"/>
                  <a:pt x="148" y="130"/>
                </a:cubicBezTo>
                <a:cubicBezTo>
                  <a:pt x="148" y="248"/>
                  <a:pt x="148" y="248"/>
                  <a:pt x="148" y="248"/>
                </a:cubicBezTo>
                <a:lnTo>
                  <a:pt x="115" y="248"/>
                </a:lnTo>
                <a:close/>
                <a:moveTo>
                  <a:pt x="191" y="248"/>
                </a:moveTo>
                <a:cubicBezTo>
                  <a:pt x="191" y="54"/>
                  <a:pt x="191" y="54"/>
                  <a:pt x="191" y="54"/>
                </a:cubicBezTo>
                <a:cubicBezTo>
                  <a:pt x="191" y="51"/>
                  <a:pt x="188" y="49"/>
                  <a:pt x="185" y="49"/>
                </a:cubicBezTo>
                <a:cubicBezTo>
                  <a:pt x="171" y="49"/>
                  <a:pt x="171" y="49"/>
                  <a:pt x="171" y="49"/>
                </a:cubicBezTo>
                <a:cubicBezTo>
                  <a:pt x="207" y="13"/>
                  <a:pt x="207" y="13"/>
                  <a:pt x="207" y="13"/>
                </a:cubicBezTo>
                <a:cubicBezTo>
                  <a:pt x="242" y="49"/>
                  <a:pt x="242" y="49"/>
                  <a:pt x="242" y="49"/>
                </a:cubicBezTo>
                <a:cubicBezTo>
                  <a:pt x="228" y="49"/>
                  <a:pt x="228" y="49"/>
                  <a:pt x="228" y="49"/>
                </a:cubicBezTo>
                <a:cubicBezTo>
                  <a:pt x="225" y="49"/>
                  <a:pt x="223" y="51"/>
                  <a:pt x="223" y="54"/>
                </a:cubicBezTo>
                <a:cubicBezTo>
                  <a:pt x="223" y="248"/>
                  <a:pt x="223" y="248"/>
                  <a:pt x="223" y="248"/>
                </a:cubicBezTo>
                <a:lnTo>
                  <a:pt x="191" y="248"/>
                </a:lnTo>
                <a:close/>
              </a:path>
            </a:pathLst>
          </a:custGeom>
          <a:solidFill>
            <a:srgbClr val="0C787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363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8" name="Google Shape;78;p5"/>
          <p:cNvGrpSpPr/>
          <p:nvPr/>
        </p:nvGrpSpPr>
        <p:grpSpPr>
          <a:xfrm>
            <a:off x="7149906" y="1332468"/>
            <a:ext cx="339726" cy="428626"/>
            <a:chOff x="7165975" y="1322543"/>
            <a:chExt cx="339726" cy="428626"/>
          </a:xfrm>
        </p:grpSpPr>
        <p:sp>
          <p:nvSpPr>
            <p:cNvPr id="79" name="Google Shape;79;p5"/>
            <p:cNvSpPr/>
            <p:nvPr/>
          </p:nvSpPr>
          <p:spPr>
            <a:xfrm>
              <a:off x="7229475" y="1381281"/>
              <a:ext cx="215900" cy="369888"/>
            </a:xfrm>
            <a:custGeom>
              <a:rect b="b" l="l" r="r" t="t"/>
              <a:pathLst>
                <a:path extrusionOk="0" h="221" w="129">
                  <a:moveTo>
                    <a:pt x="71" y="2"/>
                  </a:moveTo>
                  <a:cubicBezTo>
                    <a:pt x="52" y="0"/>
                    <a:pt x="34" y="6"/>
                    <a:pt x="21" y="18"/>
                  </a:cubicBezTo>
                  <a:cubicBezTo>
                    <a:pt x="7" y="30"/>
                    <a:pt x="0" y="48"/>
                    <a:pt x="0" y="66"/>
                  </a:cubicBezTo>
                  <a:cubicBezTo>
                    <a:pt x="0" y="79"/>
                    <a:pt x="3" y="91"/>
                    <a:pt x="11" y="102"/>
                  </a:cubicBezTo>
                  <a:cubicBezTo>
                    <a:pt x="21" y="117"/>
                    <a:pt x="26" y="133"/>
                    <a:pt x="26" y="150"/>
                  </a:cubicBezTo>
                  <a:cubicBezTo>
                    <a:pt x="23" y="153"/>
                    <a:pt x="21" y="157"/>
                    <a:pt x="21" y="162"/>
                  </a:cubicBezTo>
                  <a:cubicBezTo>
                    <a:pt x="21" y="166"/>
                    <a:pt x="22" y="170"/>
                    <a:pt x="25" y="173"/>
                  </a:cubicBezTo>
                  <a:cubicBezTo>
                    <a:pt x="22" y="175"/>
                    <a:pt x="21" y="179"/>
                    <a:pt x="21" y="183"/>
                  </a:cubicBezTo>
                  <a:cubicBezTo>
                    <a:pt x="21" y="192"/>
                    <a:pt x="28" y="199"/>
                    <a:pt x="37" y="199"/>
                  </a:cubicBezTo>
                  <a:cubicBezTo>
                    <a:pt x="42" y="199"/>
                    <a:pt x="42" y="199"/>
                    <a:pt x="42" y="199"/>
                  </a:cubicBezTo>
                  <a:cubicBezTo>
                    <a:pt x="42" y="211"/>
                    <a:pt x="52" y="221"/>
                    <a:pt x="63" y="221"/>
                  </a:cubicBezTo>
                  <a:cubicBezTo>
                    <a:pt x="75" y="221"/>
                    <a:pt x="85" y="211"/>
                    <a:pt x="85" y="199"/>
                  </a:cubicBezTo>
                  <a:cubicBezTo>
                    <a:pt x="90" y="199"/>
                    <a:pt x="90" y="199"/>
                    <a:pt x="90" y="199"/>
                  </a:cubicBezTo>
                  <a:cubicBezTo>
                    <a:pt x="99" y="199"/>
                    <a:pt x="106" y="192"/>
                    <a:pt x="106" y="183"/>
                  </a:cubicBezTo>
                  <a:cubicBezTo>
                    <a:pt x="106" y="179"/>
                    <a:pt x="105" y="175"/>
                    <a:pt x="102" y="173"/>
                  </a:cubicBezTo>
                  <a:cubicBezTo>
                    <a:pt x="105" y="170"/>
                    <a:pt x="106" y="166"/>
                    <a:pt x="106" y="162"/>
                  </a:cubicBezTo>
                  <a:cubicBezTo>
                    <a:pt x="106" y="157"/>
                    <a:pt x="104" y="153"/>
                    <a:pt x="101" y="150"/>
                  </a:cubicBezTo>
                  <a:cubicBezTo>
                    <a:pt x="101" y="134"/>
                    <a:pt x="107" y="117"/>
                    <a:pt x="117" y="101"/>
                  </a:cubicBezTo>
                  <a:cubicBezTo>
                    <a:pt x="125" y="89"/>
                    <a:pt x="129" y="73"/>
                    <a:pt x="127" y="58"/>
                  </a:cubicBezTo>
                  <a:cubicBezTo>
                    <a:pt x="124" y="29"/>
                    <a:pt x="100" y="5"/>
                    <a:pt x="71" y="2"/>
                  </a:cubicBezTo>
                  <a:close/>
                  <a:moveTo>
                    <a:pt x="48" y="82"/>
                  </a:moveTo>
                  <a:cubicBezTo>
                    <a:pt x="42" y="82"/>
                    <a:pt x="42" y="82"/>
                    <a:pt x="42" y="82"/>
                  </a:cubicBezTo>
                  <a:cubicBezTo>
                    <a:pt x="39" y="82"/>
                    <a:pt x="37" y="80"/>
                    <a:pt x="37" y="77"/>
                  </a:cubicBezTo>
                  <a:cubicBezTo>
                    <a:pt x="37" y="74"/>
                    <a:pt x="39" y="71"/>
                    <a:pt x="42" y="71"/>
                  </a:cubicBezTo>
                  <a:cubicBezTo>
                    <a:pt x="45" y="71"/>
                    <a:pt x="48" y="74"/>
                    <a:pt x="48" y="77"/>
                  </a:cubicBezTo>
                  <a:lnTo>
                    <a:pt x="48" y="82"/>
                  </a:lnTo>
                  <a:close/>
                  <a:moveTo>
                    <a:pt x="59" y="93"/>
                  </a:moveTo>
                  <a:cubicBezTo>
                    <a:pt x="68" y="93"/>
                    <a:pt x="68" y="93"/>
                    <a:pt x="68" y="93"/>
                  </a:cubicBezTo>
                  <a:cubicBezTo>
                    <a:pt x="64" y="146"/>
                    <a:pt x="64" y="146"/>
                    <a:pt x="64" y="146"/>
                  </a:cubicBezTo>
                  <a:cubicBezTo>
                    <a:pt x="63" y="146"/>
                    <a:pt x="63" y="146"/>
                    <a:pt x="63" y="146"/>
                  </a:cubicBezTo>
                  <a:lnTo>
                    <a:pt x="59" y="93"/>
                  </a:lnTo>
                  <a:close/>
                  <a:moveTo>
                    <a:pt x="58" y="157"/>
                  </a:moveTo>
                  <a:cubicBezTo>
                    <a:pt x="69" y="157"/>
                    <a:pt x="69" y="157"/>
                    <a:pt x="69" y="157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93" y="157"/>
                    <a:pt x="95" y="159"/>
                    <a:pt x="95" y="162"/>
                  </a:cubicBezTo>
                  <a:cubicBezTo>
                    <a:pt x="95" y="165"/>
                    <a:pt x="93" y="167"/>
                    <a:pt x="90" y="167"/>
                  </a:cubicBezTo>
                  <a:cubicBezTo>
                    <a:pt x="37" y="167"/>
                    <a:pt x="37" y="167"/>
                    <a:pt x="37" y="167"/>
                  </a:cubicBezTo>
                  <a:cubicBezTo>
                    <a:pt x="34" y="167"/>
                    <a:pt x="32" y="165"/>
                    <a:pt x="32" y="162"/>
                  </a:cubicBezTo>
                  <a:cubicBezTo>
                    <a:pt x="32" y="159"/>
                    <a:pt x="34" y="157"/>
                    <a:pt x="37" y="157"/>
                  </a:cubicBezTo>
                  <a:lnTo>
                    <a:pt x="58" y="157"/>
                  </a:lnTo>
                  <a:close/>
                  <a:moveTo>
                    <a:pt x="63" y="210"/>
                  </a:moveTo>
                  <a:cubicBezTo>
                    <a:pt x="58" y="210"/>
                    <a:pt x="53" y="205"/>
                    <a:pt x="53" y="199"/>
                  </a:cubicBezTo>
                  <a:cubicBezTo>
                    <a:pt x="74" y="199"/>
                    <a:pt x="74" y="199"/>
                    <a:pt x="74" y="199"/>
                  </a:cubicBezTo>
                  <a:cubicBezTo>
                    <a:pt x="74" y="205"/>
                    <a:pt x="69" y="210"/>
                    <a:pt x="63" y="210"/>
                  </a:cubicBezTo>
                  <a:close/>
                  <a:moveTo>
                    <a:pt x="90" y="189"/>
                  </a:moveTo>
                  <a:cubicBezTo>
                    <a:pt x="79" y="189"/>
                    <a:pt x="79" y="189"/>
                    <a:pt x="79" y="189"/>
                  </a:cubicBezTo>
                  <a:cubicBezTo>
                    <a:pt x="48" y="189"/>
                    <a:pt x="48" y="189"/>
                    <a:pt x="48" y="189"/>
                  </a:cubicBezTo>
                  <a:cubicBezTo>
                    <a:pt x="37" y="189"/>
                    <a:pt x="37" y="189"/>
                    <a:pt x="37" y="189"/>
                  </a:cubicBezTo>
                  <a:cubicBezTo>
                    <a:pt x="34" y="189"/>
                    <a:pt x="32" y="186"/>
                    <a:pt x="32" y="183"/>
                  </a:cubicBezTo>
                  <a:cubicBezTo>
                    <a:pt x="32" y="180"/>
                    <a:pt x="34" y="178"/>
                    <a:pt x="37" y="178"/>
                  </a:cubicBezTo>
                  <a:cubicBezTo>
                    <a:pt x="90" y="178"/>
                    <a:pt x="90" y="178"/>
                    <a:pt x="90" y="178"/>
                  </a:cubicBezTo>
                  <a:cubicBezTo>
                    <a:pt x="93" y="178"/>
                    <a:pt x="95" y="180"/>
                    <a:pt x="95" y="183"/>
                  </a:cubicBezTo>
                  <a:cubicBezTo>
                    <a:pt x="95" y="186"/>
                    <a:pt x="93" y="189"/>
                    <a:pt x="90" y="189"/>
                  </a:cubicBezTo>
                  <a:close/>
                  <a:moveTo>
                    <a:pt x="108" y="95"/>
                  </a:moveTo>
                  <a:cubicBezTo>
                    <a:pt x="97" y="111"/>
                    <a:pt x="91" y="129"/>
                    <a:pt x="90" y="146"/>
                  </a:cubicBezTo>
                  <a:cubicBezTo>
                    <a:pt x="90" y="146"/>
                    <a:pt x="90" y="146"/>
                    <a:pt x="90" y="146"/>
                  </a:cubicBezTo>
                  <a:cubicBezTo>
                    <a:pt x="75" y="146"/>
                    <a:pt x="75" y="146"/>
                    <a:pt x="75" y="146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5" y="93"/>
                    <a:pt x="85" y="93"/>
                    <a:pt x="85" y="93"/>
                  </a:cubicBezTo>
                  <a:cubicBezTo>
                    <a:pt x="94" y="93"/>
                    <a:pt x="101" y="85"/>
                    <a:pt x="101" y="77"/>
                  </a:cubicBezTo>
                  <a:cubicBezTo>
                    <a:pt x="101" y="68"/>
                    <a:pt x="94" y="61"/>
                    <a:pt x="85" y="61"/>
                  </a:cubicBezTo>
                  <a:cubicBezTo>
                    <a:pt x="76" y="61"/>
                    <a:pt x="69" y="68"/>
                    <a:pt x="69" y="76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58" y="68"/>
                    <a:pt x="51" y="61"/>
                    <a:pt x="42" y="61"/>
                  </a:cubicBezTo>
                  <a:cubicBezTo>
                    <a:pt x="33" y="61"/>
                    <a:pt x="26" y="68"/>
                    <a:pt x="26" y="77"/>
                  </a:cubicBezTo>
                  <a:cubicBezTo>
                    <a:pt x="26" y="85"/>
                    <a:pt x="33" y="93"/>
                    <a:pt x="42" y="93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52" y="146"/>
                    <a:pt x="52" y="146"/>
                    <a:pt x="52" y="146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37" y="146"/>
                    <a:pt x="37" y="146"/>
                    <a:pt x="37" y="146"/>
                  </a:cubicBezTo>
                  <a:cubicBezTo>
                    <a:pt x="36" y="128"/>
                    <a:pt x="30" y="111"/>
                    <a:pt x="19" y="96"/>
                  </a:cubicBezTo>
                  <a:cubicBezTo>
                    <a:pt x="13" y="87"/>
                    <a:pt x="10" y="77"/>
                    <a:pt x="10" y="66"/>
                  </a:cubicBezTo>
                  <a:cubicBezTo>
                    <a:pt x="10" y="51"/>
                    <a:pt x="17" y="36"/>
                    <a:pt x="28" y="26"/>
                  </a:cubicBezTo>
                  <a:cubicBezTo>
                    <a:pt x="39" y="16"/>
                    <a:pt x="54" y="11"/>
                    <a:pt x="69" y="13"/>
                  </a:cubicBezTo>
                  <a:cubicBezTo>
                    <a:pt x="94" y="16"/>
                    <a:pt x="114" y="35"/>
                    <a:pt x="116" y="59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118" y="72"/>
                    <a:pt x="115" y="85"/>
                    <a:pt x="108" y="95"/>
                  </a:cubicBezTo>
                  <a:close/>
                  <a:moveTo>
                    <a:pt x="79" y="82"/>
                  </a:moveTo>
                  <a:cubicBezTo>
                    <a:pt x="79" y="77"/>
                    <a:pt x="79" y="77"/>
                    <a:pt x="79" y="77"/>
                  </a:cubicBezTo>
                  <a:cubicBezTo>
                    <a:pt x="79" y="74"/>
                    <a:pt x="82" y="71"/>
                    <a:pt x="85" y="71"/>
                  </a:cubicBezTo>
                  <a:cubicBezTo>
                    <a:pt x="88" y="71"/>
                    <a:pt x="90" y="74"/>
                    <a:pt x="90" y="77"/>
                  </a:cubicBezTo>
                  <a:cubicBezTo>
                    <a:pt x="90" y="80"/>
                    <a:pt x="88" y="82"/>
                    <a:pt x="85" y="82"/>
                  </a:cubicBezTo>
                  <a:lnTo>
                    <a:pt x="79" y="82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326313" y="1322543"/>
              <a:ext cx="17463" cy="44450"/>
            </a:xfrm>
            <a:custGeom>
              <a:rect b="b" l="l" r="r" t="t"/>
              <a:pathLst>
                <a:path extrusionOk="0" h="26" w="11">
                  <a:moveTo>
                    <a:pt x="5" y="26"/>
                  </a:moveTo>
                  <a:cubicBezTo>
                    <a:pt x="8" y="26"/>
                    <a:pt x="11" y="24"/>
                    <a:pt x="11" y="21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3" y="26"/>
                    <a:pt x="5" y="26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243763" y="1343181"/>
              <a:ext cx="34925" cy="41275"/>
            </a:xfrm>
            <a:custGeom>
              <a:rect b="b" l="l" r="r" t="t"/>
              <a:pathLst>
                <a:path extrusionOk="0" h="25" w="21">
                  <a:moveTo>
                    <a:pt x="10" y="22"/>
                  </a:moveTo>
                  <a:cubicBezTo>
                    <a:pt x="11" y="24"/>
                    <a:pt x="13" y="25"/>
                    <a:pt x="15" y="25"/>
                  </a:cubicBezTo>
                  <a:cubicBezTo>
                    <a:pt x="15" y="25"/>
                    <a:pt x="16" y="25"/>
                    <a:pt x="17" y="24"/>
                  </a:cubicBezTo>
                  <a:cubicBezTo>
                    <a:pt x="20" y="23"/>
                    <a:pt x="21" y="20"/>
                    <a:pt x="19" y="17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1"/>
                    <a:pt x="6" y="0"/>
                    <a:pt x="4" y="1"/>
                  </a:cubicBezTo>
                  <a:cubicBezTo>
                    <a:pt x="1" y="3"/>
                    <a:pt x="0" y="6"/>
                    <a:pt x="2" y="9"/>
                  </a:cubicBezTo>
                  <a:lnTo>
                    <a:pt x="10" y="22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185025" y="1401918"/>
              <a:ext cx="44450" cy="31750"/>
            </a:xfrm>
            <a:custGeom>
              <a:rect b="b" l="l" r="r" t="t"/>
              <a:pathLst>
                <a:path extrusionOk="0" h="19" w="26">
                  <a:moveTo>
                    <a:pt x="4" y="11"/>
                  </a:move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9" y="19"/>
                    <a:pt x="20" y="19"/>
                  </a:cubicBezTo>
                  <a:cubicBezTo>
                    <a:pt x="22" y="19"/>
                    <a:pt x="24" y="18"/>
                    <a:pt x="25" y="17"/>
                  </a:cubicBezTo>
                  <a:cubicBezTo>
                    <a:pt x="26" y="14"/>
                    <a:pt x="25" y="11"/>
                    <a:pt x="23" y="9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0"/>
                    <a:pt x="3" y="1"/>
                    <a:pt x="2" y="3"/>
                  </a:cubicBezTo>
                  <a:cubicBezTo>
                    <a:pt x="0" y="6"/>
                    <a:pt x="1" y="9"/>
                    <a:pt x="4" y="11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7165975" y="1482881"/>
              <a:ext cx="44450" cy="17463"/>
            </a:xfrm>
            <a:custGeom>
              <a:rect b="b" l="l" r="r" t="t"/>
              <a:pathLst>
                <a:path extrusionOk="0" h="10" w="27">
                  <a:moveTo>
                    <a:pt x="27" y="5"/>
                  </a:moveTo>
                  <a:cubicBezTo>
                    <a:pt x="27" y="2"/>
                    <a:pt x="24" y="0"/>
                    <a:pt x="2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4" y="10"/>
                    <a:pt x="27" y="8"/>
                    <a:pt x="27" y="5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7185025" y="1549556"/>
              <a:ext cx="44450" cy="31750"/>
            </a:xfrm>
            <a:custGeom>
              <a:rect b="b" l="l" r="r" t="t"/>
              <a:pathLst>
                <a:path extrusionOk="0" h="19" w="26">
                  <a:moveTo>
                    <a:pt x="18" y="1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1" y="11"/>
                    <a:pt x="0" y="14"/>
                    <a:pt x="2" y="17"/>
                  </a:cubicBezTo>
                  <a:cubicBezTo>
                    <a:pt x="3" y="18"/>
                    <a:pt x="5" y="19"/>
                    <a:pt x="6" y="19"/>
                  </a:cubicBezTo>
                  <a:cubicBezTo>
                    <a:pt x="7" y="19"/>
                    <a:pt x="8" y="19"/>
                    <a:pt x="9" y="19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5" y="9"/>
                    <a:pt x="26" y="6"/>
                    <a:pt x="25" y="3"/>
                  </a:cubicBezTo>
                  <a:cubicBezTo>
                    <a:pt x="23" y="1"/>
                    <a:pt x="20" y="0"/>
                    <a:pt x="18" y="1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7391400" y="1343181"/>
              <a:ext cx="34925" cy="41275"/>
            </a:xfrm>
            <a:custGeom>
              <a:rect b="b" l="l" r="r" t="t"/>
              <a:pathLst>
                <a:path extrusionOk="0" h="25" w="21">
                  <a:moveTo>
                    <a:pt x="4" y="24"/>
                  </a:moveTo>
                  <a:cubicBezTo>
                    <a:pt x="5" y="25"/>
                    <a:pt x="6" y="25"/>
                    <a:pt x="6" y="25"/>
                  </a:cubicBezTo>
                  <a:cubicBezTo>
                    <a:pt x="8" y="25"/>
                    <a:pt x="10" y="24"/>
                    <a:pt x="11" y="22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1" y="6"/>
                    <a:pt x="20" y="3"/>
                    <a:pt x="17" y="1"/>
                  </a:cubicBezTo>
                  <a:cubicBezTo>
                    <a:pt x="15" y="0"/>
                    <a:pt x="11" y="1"/>
                    <a:pt x="10" y="3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0" y="20"/>
                    <a:pt x="1" y="23"/>
                    <a:pt x="4" y="24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7442200" y="1401918"/>
              <a:ext cx="42863" cy="31750"/>
            </a:xfrm>
            <a:custGeom>
              <a:rect b="b" l="l" r="r" t="t"/>
              <a:pathLst>
                <a:path extrusionOk="0" h="19" w="26">
                  <a:moveTo>
                    <a:pt x="6" y="19"/>
                  </a:moveTo>
                  <a:cubicBezTo>
                    <a:pt x="7" y="19"/>
                    <a:pt x="8" y="19"/>
                    <a:pt x="8" y="19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5" y="9"/>
                    <a:pt x="26" y="6"/>
                    <a:pt x="24" y="3"/>
                  </a:cubicBezTo>
                  <a:cubicBezTo>
                    <a:pt x="23" y="1"/>
                    <a:pt x="19" y="0"/>
                    <a:pt x="17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11"/>
                    <a:pt x="0" y="14"/>
                    <a:pt x="1" y="17"/>
                  </a:cubicBezTo>
                  <a:cubicBezTo>
                    <a:pt x="2" y="18"/>
                    <a:pt x="4" y="19"/>
                    <a:pt x="6" y="19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7459663" y="1482881"/>
              <a:ext cx="46038" cy="17463"/>
            </a:xfrm>
            <a:custGeom>
              <a:rect b="b" l="l" r="r" t="t"/>
              <a:pathLst>
                <a:path extrusionOk="0" h="10" w="27">
                  <a:moveTo>
                    <a:pt x="2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5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4" y="10"/>
                    <a:pt x="27" y="8"/>
                    <a:pt x="27" y="5"/>
                  </a:cubicBezTo>
                  <a:cubicBezTo>
                    <a:pt x="27" y="2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7442200" y="1549556"/>
              <a:ext cx="42863" cy="31750"/>
            </a:xfrm>
            <a:custGeom>
              <a:rect b="b" l="l" r="r" t="t"/>
              <a:pathLst>
                <a:path extrusionOk="0" h="19" w="26">
                  <a:moveTo>
                    <a:pt x="22" y="9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6" y="0"/>
                    <a:pt x="3" y="1"/>
                    <a:pt x="1" y="3"/>
                  </a:cubicBezTo>
                  <a:cubicBezTo>
                    <a:pt x="0" y="6"/>
                    <a:pt x="1" y="9"/>
                    <a:pt x="3" y="1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19"/>
                    <a:pt x="19" y="19"/>
                    <a:pt x="20" y="19"/>
                  </a:cubicBezTo>
                  <a:cubicBezTo>
                    <a:pt x="21" y="19"/>
                    <a:pt x="23" y="18"/>
                    <a:pt x="24" y="17"/>
                  </a:cubicBezTo>
                  <a:cubicBezTo>
                    <a:pt x="26" y="14"/>
                    <a:pt x="25" y="11"/>
                    <a:pt x="22" y="9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9" name="Google Shape;89;p5"/>
          <p:cNvGrpSpPr/>
          <p:nvPr/>
        </p:nvGrpSpPr>
        <p:grpSpPr>
          <a:xfrm>
            <a:off x="7893050" y="1332468"/>
            <a:ext cx="428625" cy="428625"/>
            <a:chOff x="7893050" y="1370318"/>
            <a:chExt cx="428625" cy="428625"/>
          </a:xfrm>
        </p:grpSpPr>
        <p:sp>
          <p:nvSpPr>
            <p:cNvPr id="90" name="Google Shape;90;p5"/>
            <p:cNvSpPr/>
            <p:nvPr/>
          </p:nvSpPr>
          <p:spPr>
            <a:xfrm>
              <a:off x="7893050" y="1370318"/>
              <a:ext cx="428625" cy="428625"/>
            </a:xfrm>
            <a:custGeom>
              <a:rect b="b" l="l" r="r" t="t"/>
              <a:pathLst>
                <a:path extrusionOk="0" h="256" w="256">
                  <a:moveTo>
                    <a:pt x="251" y="133"/>
                  </a:moveTo>
                  <a:cubicBezTo>
                    <a:pt x="245" y="133"/>
                    <a:pt x="245" y="133"/>
                    <a:pt x="245" y="133"/>
                  </a:cubicBezTo>
                  <a:cubicBezTo>
                    <a:pt x="245" y="131"/>
                    <a:pt x="245" y="129"/>
                    <a:pt x="245" y="128"/>
                  </a:cubicBezTo>
                  <a:cubicBezTo>
                    <a:pt x="245" y="126"/>
                    <a:pt x="245" y="124"/>
                    <a:pt x="245" y="122"/>
                  </a:cubicBezTo>
                  <a:cubicBezTo>
                    <a:pt x="251" y="122"/>
                    <a:pt x="251" y="122"/>
                    <a:pt x="251" y="122"/>
                  </a:cubicBezTo>
                  <a:cubicBezTo>
                    <a:pt x="254" y="122"/>
                    <a:pt x="256" y="120"/>
                    <a:pt x="256" y="117"/>
                  </a:cubicBezTo>
                  <a:cubicBezTo>
                    <a:pt x="256" y="114"/>
                    <a:pt x="254" y="112"/>
                    <a:pt x="251" y="112"/>
                  </a:cubicBezTo>
                  <a:cubicBezTo>
                    <a:pt x="244" y="112"/>
                    <a:pt x="244" y="112"/>
                    <a:pt x="244" y="112"/>
                  </a:cubicBezTo>
                  <a:cubicBezTo>
                    <a:pt x="241" y="88"/>
                    <a:pt x="230" y="66"/>
                    <a:pt x="215" y="49"/>
                  </a:cubicBezTo>
                  <a:cubicBezTo>
                    <a:pt x="218" y="45"/>
                    <a:pt x="218" y="45"/>
                    <a:pt x="218" y="45"/>
                  </a:cubicBezTo>
                  <a:cubicBezTo>
                    <a:pt x="221" y="43"/>
                    <a:pt x="221" y="39"/>
                    <a:pt x="218" y="37"/>
                  </a:cubicBezTo>
                  <a:cubicBezTo>
                    <a:pt x="216" y="35"/>
                    <a:pt x="213" y="35"/>
                    <a:pt x="211" y="37"/>
                  </a:cubicBezTo>
                  <a:cubicBezTo>
                    <a:pt x="207" y="41"/>
                    <a:pt x="207" y="41"/>
                    <a:pt x="207" y="41"/>
                  </a:cubicBezTo>
                  <a:cubicBezTo>
                    <a:pt x="190" y="25"/>
                    <a:pt x="168" y="15"/>
                    <a:pt x="144" y="11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36" y="0"/>
                    <a:pt x="133" y="2"/>
                    <a:pt x="133" y="5"/>
                  </a:cubicBezTo>
                  <a:cubicBezTo>
                    <a:pt x="133" y="10"/>
                    <a:pt x="133" y="10"/>
                    <a:pt x="133" y="10"/>
                  </a:cubicBezTo>
                  <a:cubicBezTo>
                    <a:pt x="132" y="10"/>
                    <a:pt x="130" y="10"/>
                    <a:pt x="128" y="10"/>
                  </a:cubicBezTo>
                  <a:cubicBezTo>
                    <a:pt x="126" y="10"/>
                    <a:pt x="124" y="10"/>
                    <a:pt x="123" y="10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3" y="2"/>
                    <a:pt x="120" y="0"/>
                    <a:pt x="117" y="0"/>
                  </a:cubicBezTo>
                  <a:cubicBezTo>
                    <a:pt x="114" y="0"/>
                    <a:pt x="112" y="2"/>
                    <a:pt x="112" y="5"/>
                  </a:cubicBezTo>
                  <a:cubicBezTo>
                    <a:pt x="112" y="11"/>
                    <a:pt x="112" y="11"/>
                    <a:pt x="112" y="11"/>
                  </a:cubicBezTo>
                  <a:cubicBezTo>
                    <a:pt x="88" y="15"/>
                    <a:pt x="66" y="25"/>
                    <a:pt x="49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3" y="35"/>
                    <a:pt x="40" y="35"/>
                    <a:pt x="38" y="37"/>
                  </a:cubicBezTo>
                  <a:cubicBezTo>
                    <a:pt x="35" y="39"/>
                    <a:pt x="35" y="43"/>
                    <a:pt x="38" y="45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26" y="66"/>
                    <a:pt x="15" y="88"/>
                    <a:pt x="12" y="112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2" y="112"/>
                    <a:pt x="0" y="114"/>
                    <a:pt x="0" y="117"/>
                  </a:cubicBezTo>
                  <a:cubicBezTo>
                    <a:pt x="0" y="120"/>
                    <a:pt x="2" y="122"/>
                    <a:pt x="5" y="122"/>
                  </a:cubicBezTo>
                  <a:cubicBezTo>
                    <a:pt x="11" y="122"/>
                    <a:pt x="11" y="122"/>
                    <a:pt x="11" y="122"/>
                  </a:cubicBezTo>
                  <a:cubicBezTo>
                    <a:pt x="11" y="124"/>
                    <a:pt x="11" y="126"/>
                    <a:pt x="11" y="128"/>
                  </a:cubicBezTo>
                  <a:cubicBezTo>
                    <a:pt x="11" y="129"/>
                    <a:pt x="11" y="131"/>
                    <a:pt x="11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2" y="133"/>
                    <a:pt x="0" y="135"/>
                    <a:pt x="0" y="138"/>
                  </a:cubicBezTo>
                  <a:cubicBezTo>
                    <a:pt x="0" y="141"/>
                    <a:pt x="2" y="144"/>
                    <a:pt x="5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5" y="168"/>
                    <a:pt x="26" y="189"/>
                    <a:pt x="41" y="207"/>
                  </a:cubicBezTo>
                  <a:cubicBezTo>
                    <a:pt x="38" y="211"/>
                    <a:pt x="38" y="211"/>
                    <a:pt x="38" y="211"/>
                  </a:cubicBezTo>
                  <a:cubicBezTo>
                    <a:pt x="35" y="213"/>
                    <a:pt x="35" y="216"/>
                    <a:pt x="38" y="218"/>
                  </a:cubicBezTo>
                  <a:cubicBezTo>
                    <a:pt x="39" y="219"/>
                    <a:pt x="40" y="220"/>
                    <a:pt x="41" y="220"/>
                  </a:cubicBezTo>
                  <a:cubicBezTo>
                    <a:pt x="43" y="220"/>
                    <a:pt x="44" y="219"/>
                    <a:pt x="45" y="218"/>
                  </a:cubicBezTo>
                  <a:cubicBezTo>
                    <a:pt x="49" y="214"/>
                    <a:pt x="49" y="214"/>
                    <a:pt x="49" y="214"/>
                  </a:cubicBezTo>
                  <a:cubicBezTo>
                    <a:pt x="66" y="230"/>
                    <a:pt x="88" y="240"/>
                    <a:pt x="112" y="244"/>
                  </a:cubicBezTo>
                  <a:cubicBezTo>
                    <a:pt x="112" y="250"/>
                    <a:pt x="112" y="250"/>
                    <a:pt x="112" y="250"/>
                  </a:cubicBezTo>
                  <a:cubicBezTo>
                    <a:pt x="112" y="253"/>
                    <a:pt x="114" y="256"/>
                    <a:pt x="117" y="256"/>
                  </a:cubicBezTo>
                  <a:cubicBezTo>
                    <a:pt x="120" y="256"/>
                    <a:pt x="123" y="253"/>
                    <a:pt x="123" y="250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4" y="245"/>
                    <a:pt x="126" y="245"/>
                    <a:pt x="128" y="245"/>
                  </a:cubicBezTo>
                  <a:cubicBezTo>
                    <a:pt x="130" y="245"/>
                    <a:pt x="132" y="245"/>
                    <a:pt x="133" y="245"/>
                  </a:cubicBezTo>
                  <a:cubicBezTo>
                    <a:pt x="133" y="250"/>
                    <a:pt x="133" y="250"/>
                    <a:pt x="133" y="250"/>
                  </a:cubicBezTo>
                  <a:cubicBezTo>
                    <a:pt x="133" y="253"/>
                    <a:pt x="136" y="256"/>
                    <a:pt x="139" y="256"/>
                  </a:cubicBezTo>
                  <a:cubicBezTo>
                    <a:pt x="142" y="256"/>
                    <a:pt x="144" y="253"/>
                    <a:pt x="144" y="250"/>
                  </a:cubicBezTo>
                  <a:cubicBezTo>
                    <a:pt x="144" y="244"/>
                    <a:pt x="144" y="244"/>
                    <a:pt x="144" y="244"/>
                  </a:cubicBezTo>
                  <a:cubicBezTo>
                    <a:pt x="168" y="240"/>
                    <a:pt x="190" y="230"/>
                    <a:pt x="207" y="214"/>
                  </a:cubicBezTo>
                  <a:cubicBezTo>
                    <a:pt x="211" y="218"/>
                    <a:pt x="211" y="218"/>
                    <a:pt x="211" y="218"/>
                  </a:cubicBezTo>
                  <a:cubicBezTo>
                    <a:pt x="212" y="219"/>
                    <a:pt x="213" y="220"/>
                    <a:pt x="215" y="220"/>
                  </a:cubicBezTo>
                  <a:cubicBezTo>
                    <a:pt x="216" y="220"/>
                    <a:pt x="217" y="219"/>
                    <a:pt x="218" y="218"/>
                  </a:cubicBezTo>
                  <a:cubicBezTo>
                    <a:pt x="221" y="216"/>
                    <a:pt x="221" y="213"/>
                    <a:pt x="218" y="211"/>
                  </a:cubicBezTo>
                  <a:cubicBezTo>
                    <a:pt x="215" y="207"/>
                    <a:pt x="215" y="207"/>
                    <a:pt x="215" y="207"/>
                  </a:cubicBezTo>
                  <a:cubicBezTo>
                    <a:pt x="230" y="189"/>
                    <a:pt x="241" y="168"/>
                    <a:pt x="244" y="144"/>
                  </a:cubicBezTo>
                  <a:cubicBezTo>
                    <a:pt x="251" y="144"/>
                    <a:pt x="251" y="144"/>
                    <a:pt x="251" y="144"/>
                  </a:cubicBezTo>
                  <a:cubicBezTo>
                    <a:pt x="254" y="144"/>
                    <a:pt x="256" y="141"/>
                    <a:pt x="256" y="138"/>
                  </a:cubicBezTo>
                  <a:cubicBezTo>
                    <a:pt x="256" y="135"/>
                    <a:pt x="254" y="133"/>
                    <a:pt x="251" y="133"/>
                  </a:cubicBezTo>
                  <a:close/>
                  <a:moveTo>
                    <a:pt x="207" y="199"/>
                  </a:moveTo>
                  <a:cubicBezTo>
                    <a:pt x="203" y="195"/>
                    <a:pt x="203" y="195"/>
                    <a:pt x="203" y="195"/>
                  </a:cubicBezTo>
                  <a:cubicBezTo>
                    <a:pt x="201" y="193"/>
                    <a:pt x="198" y="193"/>
                    <a:pt x="196" y="195"/>
                  </a:cubicBezTo>
                  <a:cubicBezTo>
                    <a:pt x="194" y="198"/>
                    <a:pt x="194" y="201"/>
                    <a:pt x="196" y="203"/>
                  </a:cubicBezTo>
                  <a:cubicBezTo>
                    <a:pt x="199" y="207"/>
                    <a:pt x="199" y="207"/>
                    <a:pt x="199" y="207"/>
                  </a:cubicBezTo>
                  <a:cubicBezTo>
                    <a:pt x="184" y="220"/>
                    <a:pt x="165" y="230"/>
                    <a:pt x="144" y="233"/>
                  </a:cubicBezTo>
                  <a:cubicBezTo>
                    <a:pt x="144" y="229"/>
                    <a:pt x="144" y="229"/>
                    <a:pt x="144" y="229"/>
                  </a:cubicBezTo>
                  <a:cubicBezTo>
                    <a:pt x="144" y="226"/>
                    <a:pt x="142" y="224"/>
                    <a:pt x="139" y="224"/>
                  </a:cubicBezTo>
                  <a:cubicBezTo>
                    <a:pt x="136" y="224"/>
                    <a:pt x="133" y="226"/>
                    <a:pt x="133" y="229"/>
                  </a:cubicBezTo>
                  <a:cubicBezTo>
                    <a:pt x="133" y="234"/>
                    <a:pt x="133" y="234"/>
                    <a:pt x="133" y="234"/>
                  </a:cubicBezTo>
                  <a:cubicBezTo>
                    <a:pt x="132" y="234"/>
                    <a:pt x="130" y="234"/>
                    <a:pt x="128" y="234"/>
                  </a:cubicBezTo>
                  <a:cubicBezTo>
                    <a:pt x="126" y="234"/>
                    <a:pt x="124" y="234"/>
                    <a:pt x="123" y="234"/>
                  </a:cubicBezTo>
                  <a:cubicBezTo>
                    <a:pt x="123" y="229"/>
                    <a:pt x="123" y="229"/>
                    <a:pt x="123" y="229"/>
                  </a:cubicBezTo>
                  <a:cubicBezTo>
                    <a:pt x="123" y="226"/>
                    <a:pt x="120" y="224"/>
                    <a:pt x="117" y="224"/>
                  </a:cubicBezTo>
                  <a:cubicBezTo>
                    <a:pt x="114" y="224"/>
                    <a:pt x="112" y="226"/>
                    <a:pt x="112" y="229"/>
                  </a:cubicBezTo>
                  <a:cubicBezTo>
                    <a:pt x="112" y="233"/>
                    <a:pt x="112" y="233"/>
                    <a:pt x="112" y="233"/>
                  </a:cubicBezTo>
                  <a:cubicBezTo>
                    <a:pt x="91" y="230"/>
                    <a:pt x="72" y="220"/>
                    <a:pt x="57" y="207"/>
                  </a:cubicBezTo>
                  <a:cubicBezTo>
                    <a:pt x="60" y="203"/>
                    <a:pt x="60" y="203"/>
                    <a:pt x="60" y="203"/>
                  </a:cubicBezTo>
                  <a:cubicBezTo>
                    <a:pt x="62" y="201"/>
                    <a:pt x="62" y="198"/>
                    <a:pt x="60" y="195"/>
                  </a:cubicBezTo>
                  <a:cubicBezTo>
                    <a:pt x="58" y="193"/>
                    <a:pt x="55" y="193"/>
                    <a:pt x="53" y="195"/>
                  </a:cubicBezTo>
                  <a:cubicBezTo>
                    <a:pt x="49" y="199"/>
                    <a:pt x="49" y="199"/>
                    <a:pt x="49" y="199"/>
                  </a:cubicBezTo>
                  <a:cubicBezTo>
                    <a:pt x="35" y="184"/>
                    <a:pt x="26" y="165"/>
                    <a:pt x="23" y="144"/>
                  </a:cubicBezTo>
                  <a:cubicBezTo>
                    <a:pt x="27" y="144"/>
                    <a:pt x="27" y="144"/>
                    <a:pt x="27" y="144"/>
                  </a:cubicBezTo>
                  <a:cubicBezTo>
                    <a:pt x="30" y="144"/>
                    <a:pt x="32" y="141"/>
                    <a:pt x="32" y="138"/>
                  </a:cubicBezTo>
                  <a:cubicBezTo>
                    <a:pt x="32" y="135"/>
                    <a:pt x="30" y="133"/>
                    <a:pt x="27" y="133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22" y="131"/>
                    <a:pt x="21" y="129"/>
                    <a:pt x="21" y="128"/>
                  </a:cubicBezTo>
                  <a:cubicBezTo>
                    <a:pt x="21" y="126"/>
                    <a:pt x="22" y="124"/>
                    <a:pt x="22" y="122"/>
                  </a:cubicBezTo>
                  <a:cubicBezTo>
                    <a:pt x="27" y="122"/>
                    <a:pt x="27" y="122"/>
                    <a:pt x="27" y="122"/>
                  </a:cubicBezTo>
                  <a:cubicBezTo>
                    <a:pt x="30" y="122"/>
                    <a:pt x="32" y="120"/>
                    <a:pt x="32" y="117"/>
                  </a:cubicBezTo>
                  <a:cubicBezTo>
                    <a:pt x="32" y="114"/>
                    <a:pt x="30" y="112"/>
                    <a:pt x="27" y="112"/>
                  </a:cubicBezTo>
                  <a:cubicBezTo>
                    <a:pt x="23" y="112"/>
                    <a:pt x="23" y="112"/>
                    <a:pt x="23" y="112"/>
                  </a:cubicBezTo>
                  <a:cubicBezTo>
                    <a:pt x="26" y="90"/>
                    <a:pt x="35" y="71"/>
                    <a:pt x="49" y="56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4" y="61"/>
                    <a:pt x="55" y="61"/>
                    <a:pt x="56" y="61"/>
                  </a:cubicBezTo>
                  <a:cubicBezTo>
                    <a:pt x="58" y="61"/>
                    <a:pt x="59" y="61"/>
                    <a:pt x="60" y="60"/>
                  </a:cubicBezTo>
                  <a:cubicBezTo>
                    <a:pt x="62" y="58"/>
                    <a:pt x="62" y="54"/>
                    <a:pt x="60" y="52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72" y="35"/>
                    <a:pt x="91" y="26"/>
                    <a:pt x="112" y="22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2" y="29"/>
                    <a:pt x="114" y="32"/>
                    <a:pt x="117" y="32"/>
                  </a:cubicBezTo>
                  <a:cubicBezTo>
                    <a:pt x="120" y="32"/>
                    <a:pt x="123" y="29"/>
                    <a:pt x="123" y="2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4" y="21"/>
                    <a:pt x="126" y="21"/>
                    <a:pt x="128" y="21"/>
                  </a:cubicBezTo>
                  <a:cubicBezTo>
                    <a:pt x="130" y="21"/>
                    <a:pt x="132" y="21"/>
                    <a:pt x="133" y="21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29"/>
                    <a:pt x="136" y="32"/>
                    <a:pt x="139" y="32"/>
                  </a:cubicBezTo>
                  <a:cubicBezTo>
                    <a:pt x="142" y="32"/>
                    <a:pt x="144" y="29"/>
                    <a:pt x="144" y="26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65" y="26"/>
                    <a:pt x="184" y="35"/>
                    <a:pt x="199" y="49"/>
                  </a:cubicBezTo>
                  <a:cubicBezTo>
                    <a:pt x="196" y="52"/>
                    <a:pt x="196" y="52"/>
                    <a:pt x="196" y="52"/>
                  </a:cubicBezTo>
                  <a:cubicBezTo>
                    <a:pt x="194" y="54"/>
                    <a:pt x="194" y="58"/>
                    <a:pt x="196" y="60"/>
                  </a:cubicBezTo>
                  <a:cubicBezTo>
                    <a:pt x="197" y="61"/>
                    <a:pt x="198" y="61"/>
                    <a:pt x="200" y="61"/>
                  </a:cubicBezTo>
                  <a:cubicBezTo>
                    <a:pt x="201" y="61"/>
                    <a:pt x="202" y="61"/>
                    <a:pt x="203" y="60"/>
                  </a:cubicBezTo>
                  <a:cubicBezTo>
                    <a:pt x="207" y="56"/>
                    <a:pt x="207" y="56"/>
                    <a:pt x="207" y="56"/>
                  </a:cubicBezTo>
                  <a:cubicBezTo>
                    <a:pt x="221" y="71"/>
                    <a:pt x="230" y="90"/>
                    <a:pt x="233" y="112"/>
                  </a:cubicBezTo>
                  <a:cubicBezTo>
                    <a:pt x="229" y="112"/>
                    <a:pt x="229" y="112"/>
                    <a:pt x="229" y="112"/>
                  </a:cubicBezTo>
                  <a:cubicBezTo>
                    <a:pt x="226" y="112"/>
                    <a:pt x="224" y="114"/>
                    <a:pt x="224" y="117"/>
                  </a:cubicBezTo>
                  <a:cubicBezTo>
                    <a:pt x="224" y="120"/>
                    <a:pt x="226" y="122"/>
                    <a:pt x="229" y="122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234" y="124"/>
                    <a:pt x="235" y="126"/>
                    <a:pt x="235" y="128"/>
                  </a:cubicBezTo>
                  <a:cubicBezTo>
                    <a:pt x="235" y="129"/>
                    <a:pt x="234" y="131"/>
                    <a:pt x="234" y="133"/>
                  </a:cubicBezTo>
                  <a:cubicBezTo>
                    <a:pt x="229" y="133"/>
                    <a:pt x="229" y="133"/>
                    <a:pt x="229" y="133"/>
                  </a:cubicBezTo>
                  <a:cubicBezTo>
                    <a:pt x="226" y="133"/>
                    <a:pt x="224" y="135"/>
                    <a:pt x="224" y="138"/>
                  </a:cubicBezTo>
                  <a:cubicBezTo>
                    <a:pt x="224" y="141"/>
                    <a:pt x="226" y="144"/>
                    <a:pt x="229" y="144"/>
                  </a:cubicBezTo>
                  <a:cubicBezTo>
                    <a:pt x="233" y="144"/>
                    <a:pt x="233" y="144"/>
                    <a:pt x="233" y="144"/>
                  </a:cubicBezTo>
                  <a:cubicBezTo>
                    <a:pt x="230" y="165"/>
                    <a:pt x="221" y="184"/>
                    <a:pt x="207" y="199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8072438" y="1505256"/>
              <a:ext cx="69850" cy="79375"/>
            </a:xfrm>
            <a:custGeom>
              <a:rect b="b" l="l" r="r" t="t"/>
              <a:pathLst>
                <a:path extrusionOk="0" h="48" w="42">
                  <a:moveTo>
                    <a:pt x="21" y="48"/>
                  </a:moveTo>
                  <a:cubicBezTo>
                    <a:pt x="33" y="48"/>
                    <a:pt x="42" y="38"/>
                    <a:pt x="42" y="26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8"/>
                    <a:pt x="9" y="48"/>
                    <a:pt x="21" y="48"/>
                  </a:cubicBezTo>
                  <a:close/>
                  <a:moveTo>
                    <a:pt x="10" y="21"/>
                  </a:moveTo>
                  <a:cubicBezTo>
                    <a:pt x="10" y="15"/>
                    <a:pt x="15" y="10"/>
                    <a:pt x="21" y="10"/>
                  </a:cubicBezTo>
                  <a:cubicBezTo>
                    <a:pt x="27" y="10"/>
                    <a:pt x="32" y="15"/>
                    <a:pt x="32" y="21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32"/>
                    <a:pt x="27" y="37"/>
                    <a:pt x="21" y="37"/>
                  </a:cubicBezTo>
                  <a:cubicBezTo>
                    <a:pt x="15" y="37"/>
                    <a:pt x="10" y="32"/>
                    <a:pt x="10" y="26"/>
                  </a:cubicBezTo>
                  <a:lnTo>
                    <a:pt x="10" y="21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8153400" y="1486206"/>
              <a:ext cx="69850" cy="80963"/>
            </a:xfrm>
            <a:custGeom>
              <a:rect b="b" l="l" r="r" t="t"/>
              <a:pathLst>
                <a:path extrusionOk="0" h="48" w="42">
                  <a:moveTo>
                    <a:pt x="21" y="48"/>
                  </a:moveTo>
                  <a:cubicBezTo>
                    <a:pt x="33" y="48"/>
                    <a:pt x="42" y="38"/>
                    <a:pt x="42" y="27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8"/>
                    <a:pt x="9" y="48"/>
                    <a:pt x="21" y="48"/>
                  </a:cubicBezTo>
                  <a:close/>
                  <a:moveTo>
                    <a:pt x="10" y="21"/>
                  </a:moveTo>
                  <a:cubicBezTo>
                    <a:pt x="10" y="15"/>
                    <a:pt x="15" y="11"/>
                    <a:pt x="21" y="11"/>
                  </a:cubicBezTo>
                  <a:cubicBezTo>
                    <a:pt x="27" y="11"/>
                    <a:pt x="32" y="15"/>
                    <a:pt x="32" y="21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33"/>
                    <a:pt x="27" y="37"/>
                    <a:pt x="21" y="37"/>
                  </a:cubicBezTo>
                  <a:cubicBezTo>
                    <a:pt x="15" y="37"/>
                    <a:pt x="10" y="33"/>
                    <a:pt x="10" y="27"/>
                  </a:cubicBezTo>
                  <a:lnTo>
                    <a:pt x="10" y="21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7964488" y="1576693"/>
              <a:ext cx="285750" cy="106363"/>
            </a:xfrm>
            <a:custGeom>
              <a:rect b="b" l="l" r="r" t="t"/>
              <a:pathLst>
                <a:path extrusionOk="0" h="63" w="170">
                  <a:moveTo>
                    <a:pt x="152" y="2"/>
                  </a:moveTo>
                  <a:cubicBezTo>
                    <a:pt x="140" y="0"/>
                    <a:pt x="126" y="0"/>
                    <a:pt x="114" y="2"/>
                  </a:cubicBezTo>
                  <a:cubicBezTo>
                    <a:pt x="107" y="3"/>
                    <a:pt x="102" y="7"/>
                    <a:pt x="99" y="12"/>
                  </a:cubicBezTo>
                  <a:cubicBezTo>
                    <a:pt x="90" y="11"/>
                    <a:pt x="80" y="11"/>
                    <a:pt x="71" y="12"/>
                  </a:cubicBezTo>
                  <a:cubicBezTo>
                    <a:pt x="68" y="7"/>
                    <a:pt x="63" y="3"/>
                    <a:pt x="56" y="2"/>
                  </a:cubicBezTo>
                  <a:cubicBezTo>
                    <a:pt x="44" y="0"/>
                    <a:pt x="30" y="0"/>
                    <a:pt x="18" y="2"/>
                  </a:cubicBezTo>
                  <a:cubicBezTo>
                    <a:pt x="7" y="4"/>
                    <a:pt x="0" y="13"/>
                    <a:pt x="0" y="2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0"/>
                    <a:pt x="2" y="53"/>
                    <a:pt x="5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61"/>
                    <a:pt x="50" y="63"/>
                    <a:pt x="53" y="63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20" y="63"/>
                    <a:pt x="122" y="61"/>
                    <a:pt x="122" y="58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165" y="53"/>
                    <a:pt x="165" y="53"/>
                    <a:pt x="165" y="53"/>
                  </a:cubicBezTo>
                  <a:cubicBezTo>
                    <a:pt x="168" y="53"/>
                    <a:pt x="170" y="50"/>
                    <a:pt x="170" y="47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70" y="13"/>
                    <a:pt x="163" y="4"/>
                    <a:pt x="152" y="2"/>
                  </a:cubicBezTo>
                  <a:close/>
                  <a:moveTo>
                    <a:pt x="10" y="42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10" y="18"/>
                    <a:pt x="14" y="14"/>
                    <a:pt x="19" y="13"/>
                  </a:cubicBezTo>
                  <a:cubicBezTo>
                    <a:pt x="31" y="11"/>
                    <a:pt x="43" y="11"/>
                    <a:pt x="55" y="13"/>
                  </a:cubicBezTo>
                  <a:cubicBezTo>
                    <a:pt x="57" y="13"/>
                    <a:pt x="58" y="14"/>
                    <a:pt x="60" y="15"/>
                  </a:cubicBezTo>
                  <a:cubicBezTo>
                    <a:pt x="52" y="19"/>
                    <a:pt x="48" y="26"/>
                    <a:pt x="48" y="34"/>
                  </a:cubicBezTo>
                  <a:cubicBezTo>
                    <a:pt x="48" y="42"/>
                    <a:pt x="48" y="42"/>
                    <a:pt x="48" y="42"/>
                  </a:cubicBezTo>
                  <a:lnTo>
                    <a:pt x="10" y="42"/>
                  </a:lnTo>
                  <a:close/>
                  <a:moveTo>
                    <a:pt x="112" y="53"/>
                  </a:moveTo>
                  <a:cubicBezTo>
                    <a:pt x="58" y="53"/>
                    <a:pt x="58" y="53"/>
                    <a:pt x="58" y="53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29"/>
                    <a:pt x="62" y="24"/>
                    <a:pt x="67" y="24"/>
                  </a:cubicBezTo>
                  <a:cubicBezTo>
                    <a:pt x="79" y="22"/>
                    <a:pt x="91" y="22"/>
                    <a:pt x="103" y="24"/>
                  </a:cubicBezTo>
                  <a:cubicBezTo>
                    <a:pt x="108" y="24"/>
                    <a:pt x="112" y="29"/>
                    <a:pt x="112" y="34"/>
                  </a:cubicBezTo>
                  <a:lnTo>
                    <a:pt x="112" y="53"/>
                  </a:lnTo>
                  <a:close/>
                  <a:moveTo>
                    <a:pt x="160" y="42"/>
                  </a:moveTo>
                  <a:cubicBezTo>
                    <a:pt x="122" y="42"/>
                    <a:pt x="122" y="42"/>
                    <a:pt x="122" y="42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22" y="26"/>
                    <a:pt x="118" y="19"/>
                    <a:pt x="110" y="15"/>
                  </a:cubicBezTo>
                  <a:cubicBezTo>
                    <a:pt x="112" y="14"/>
                    <a:pt x="113" y="13"/>
                    <a:pt x="115" y="13"/>
                  </a:cubicBezTo>
                  <a:cubicBezTo>
                    <a:pt x="127" y="11"/>
                    <a:pt x="139" y="11"/>
                    <a:pt x="151" y="13"/>
                  </a:cubicBezTo>
                  <a:cubicBezTo>
                    <a:pt x="156" y="14"/>
                    <a:pt x="160" y="18"/>
                    <a:pt x="160" y="23"/>
                  </a:cubicBezTo>
                  <a:lnTo>
                    <a:pt x="160" y="42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991475" y="1486206"/>
              <a:ext cx="71438" cy="80963"/>
            </a:xfrm>
            <a:custGeom>
              <a:rect b="b" l="l" r="r" t="t"/>
              <a:pathLst>
                <a:path extrusionOk="0" h="48" w="42">
                  <a:moveTo>
                    <a:pt x="21" y="48"/>
                  </a:moveTo>
                  <a:cubicBezTo>
                    <a:pt x="33" y="48"/>
                    <a:pt x="42" y="38"/>
                    <a:pt x="42" y="27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  <a:cubicBezTo>
                    <a:pt x="9" y="0"/>
                    <a:pt x="0" y="10"/>
                    <a:pt x="0" y="2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8"/>
                    <a:pt x="9" y="48"/>
                    <a:pt x="21" y="48"/>
                  </a:cubicBezTo>
                  <a:close/>
                  <a:moveTo>
                    <a:pt x="10" y="21"/>
                  </a:moveTo>
                  <a:cubicBezTo>
                    <a:pt x="10" y="15"/>
                    <a:pt x="15" y="11"/>
                    <a:pt x="21" y="11"/>
                  </a:cubicBezTo>
                  <a:cubicBezTo>
                    <a:pt x="27" y="11"/>
                    <a:pt x="32" y="15"/>
                    <a:pt x="32" y="21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33"/>
                    <a:pt x="27" y="37"/>
                    <a:pt x="21" y="37"/>
                  </a:cubicBezTo>
                  <a:cubicBezTo>
                    <a:pt x="15" y="37"/>
                    <a:pt x="10" y="33"/>
                    <a:pt x="10" y="27"/>
                  </a:cubicBezTo>
                  <a:lnTo>
                    <a:pt x="10" y="21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5" name="Google Shape;95;p5"/>
          <p:cNvGrpSpPr/>
          <p:nvPr/>
        </p:nvGrpSpPr>
        <p:grpSpPr>
          <a:xfrm>
            <a:off x="3126576" y="2325644"/>
            <a:ext cx="457200" cy="433388"/>
            <a:chOff x="3177013" y="2015969"/>
            <a:chExt cx="457200" cy="433388"/>
          </a:xfrm>
        </p:grpSpPr>
        <p:sp>
          <p:nvSpPr>
            <p:cNvPr id="96" name="Google Shape;96;p5"/>
            <p:cNvSpPr/>
            <p:nvPr/>
          </p:nvSpPr>
          <p:spPr>
            <a:xfrm>
              <a:off x="3267500" y="2015969"/>
              <a:ext cx="276225" cy="279400"/>
            </a:xfrm>
            <a:custGeom>
              <a:rect b="b" l="l" r="r" t="t"/>
              <a:pathLst>
                <a:path extrusionOk="0" h="167" w="165">
                  <a:moveTo>
                    <a:pt x="7" y="151"/>
                  </a:moveTo>
                  <a:cubicBezTo>
                    <a:pt x="44" y="151"/>
                    <a:pt x="44" y="151"/>
                    <a:pt x="44" y="151"/>
                  </a:cubicBezTo>
                  <a:cubicBezTo>
                    <a:pt x="45" y="162"/>
                    <a:pt x="45" y="162"/>
                    <a:pt x="45" y="162"/>
                  </a:cubicBezTo>
                  <a:cubicBezTo>
                    <a:pt x="45" y="165"/>
                    <a:pt x="47" y="167"/>
                    <a:pt x="50" y="167"/>
                  </a:cubicBezTo>
                  <a:cubicBezTo>
                    <a:pt x="73" y="167"/>
                    <a:pt x="92" y="167"/>
                    <a:pt x="115" y="167"/>
                  </a:cubicBezTo>
                  <a:cubicBezTo>
                    <a:pt x="118" y="167"/>
                    <a:pt x="120" y="165"/>
                    <a:pt x="120" y="162"/>
                  </a:cubicBezTo>
                  <a:cubicBezTo>
                    <a:pt x="121" y="151"/>
                    <a:pt x="121" y="151"/>
                    <a:pt x="121" y="151"/>
                  </a:cubicBezTo>
                  <a:cubicBezTo>
                    <a:pt x="158" y="151"/>
                    <a:pt x="158" y="151"/>
                    <a:pt x="158" y="151"/>
                  </a:cubicBezTo>
                  <a:cubicBezTo>
                    <a:pt x="162" y="151"/>
                    <a:pt x="165" y="147"/>
                    <a:pt x="163" y="143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3" y="50"/>
                    <a:pt x="109" y="22"/>
                    <a:pt x="86" y="1"/>
                  </a:cubicBezTo>
                  <a:cubicBezTo>
                    <a:pt x="85" y="0"/>
                    <a:pt x="82" y="0"/>
                    <a:pt x="80" y="1"/>
                  </a:cubicBezTo>
                  <a:cubicBezTo>
                    <a:pt x="74" y="3"/>
                    <a:pt x="43" y="34"/>
                    <a:pt x="39" y="80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0" y="146"/>
                    <a:pt x="3" y="151"/>
                    <a:pt x="7" y="151"/>
                  </a:cubicBezTo>
                  <a:close/>
                  <a:moveTo>
                    <a:pt x="55" y="156"/>
                  </a:moveTo>
                  <a:cubicBezTo>
                    <a:pt x="54" y="146"/>
                    <a:pt x="54" y="146"/>
                    <a:pt x="54" y="146"/>
                  </a:cubicBezTo>
                  <a:cubicBezTo>
                    <a:pt x="111" y="146"/>
                    <a:pt x="111" y="146"/>
                    <a:pt x="111" y="146"/>
                  </a:cubicBezTo>
                  <a:cubicBezTo>
                    <a:pt x="110" y="156"/>
                    <a:pt x="110" y="156"/>
                    <a:pt x="110" y="156"/>
                  </a:cubicBezTo>
                  <a:cubicBezTo>
                    <a:pt x="91" y="156"/>
                    <a:pt x="74" y="156"/>
                    <a:pt x="55" y="156"/>
                  </a:cubicBezTo>
                  <a:close/>
                  <a:moveTo>
                    <a:pt x="122" y="140"/>
                  </a:moveTo>
                  <a:cubicBezTo>
                    <a:pt x="126" y="101"/>
                    <a:pt x="126" y="101"/>
                    <a:pt x="126" y="101"/>
                  </a:cubicBezTo>
                  <a:cubicBezTo>
                    <a:pt x="149" y="140"/>
                    <a:pt x="149" y="140"/>
                    <a:pt x="149" y="140"/>
                  </a:cubicBezTo>
                  <a:lnTo>
                    <a:pt x="122" y="140"/>
                  </a:lnTo>
                  <a:close/>
                  <a:moveTo>
                    <a:pt x="82" y="13"/>
                  </a:moveTo>
                  <a:cubicBezTo>
                    <a:pt x="103" y="33"/>
                    <a:pt x="111" y="54"/>
                    <a:pt x="115" y="82"/>
                  </a:cubicBezTo>
                  <a:cubicBezTo>
                    <a:pt x="116" y="94"/>
                    <a:pt x="115" y="100"/>
                    <a:pt x="112" y="135"/>
                  </a:cubicBezTo>
                  <a:cubicBezTo>
                    <a:pt x="53" y="135"/>
                    <a:pt x="53" y="135"/>
                    <a:pt x="53" y="135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47" y="68"/>
                    <a:pt x="59" y="36"/>
                    <a:pt x="82" y="13"/>
                  </a:cubicBezTo>
                  <a:close/>
                  <a:moveTo>
                    <a:pt x="39" y="101"/>
                  </a:moveTo>
                  <a:cubicBezTo>
                    <a:pt x="43" y="140"/>
                    <a:pt x="43" y="140"/>
                    <a:pt x="43" y="140"/>
                  </a:cubicBezTo>
                  <a:cubicBezTo>
                    <a:pt x="16" y="140"/>
                    <a:pt x="16" y="140"/>
                    <a:pt x="16" y="140"/>
                  </a:cubicBezTo>
                  <a:lnTo>
                    <a:pt x="39" y="101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77013" y="2311244"/>
              <a:ext cx="457200" cy="138113"/>
            </a:xfrm>
            <a:custGeom>
              <a:rect b="b" l="l" r="r" t="t"/>
              <a:pathLst>
                <a:path extrusionOk="0" h="83" w="273">
                  <a:moveTo>
                    <a:pt x="239" y="50"/>
                  </a:moveTo>
                  <a:cubicBezTo>
                    <a:pt x="234" y="50"/>
                    <a:pt x="229" y="52"/>
                    <a:pt x="225" y="54"/>
                  </a:cubicBezTo>
                  <a:cubicBezTo>
                    <a:pt x="220" y="44"/>
                    <a:pt x="208" y="37"/>
                    <a:pt x="195" y="40"/>
                  </a:cubicBezTo>
                  <a:cubicBezTo>
                    <a:pt x="193" y="31"/>
                    <a:pt x="184" y="23"/>
                    <a:pt x="173" y="24"/>
                  </a:cubicBezTo>
                  <a:cubicBezTo>
                    <a:pt x="172" y="19"/>
                    <a:pt x="168" y="15"/>
                    <a:pt x="163" y="14"/>
                  </a:cubicBezTo>
                  <a:cubicBezTo>
                    <a:pt x="163" y="7"/>
                    <a:pt x="163" y="7"/>
                    <a:pt x="163" y="7"/>
                  </a:cubicBezTo>
                  <a:cubicBezTo>
                    <a:pt x="163" y="0"/>
                    <a:pt x="153" y="0"/>
                    <a:pt x="153" y="7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53" y="21"/>
                    <a:pt x="155" y="23"/>
                    <a:pt x="158" y="23"/>
                  </a:cubicBezTo>
                  <a:cubicBezTo>
                    <a:pt x="160" y="23"/>
                    <a:pt x="162" y="25"/>
                    <a:pt x="163" y="27"/>
                  </a:cubicBezTo>
                  <a:cubicBezTo>
                    <a:pt x="156" y="31"/>
                    <a:pt x="149" y="42"/>
                    <a:pt x="157" y="45"/>
                  </a:cubicBezTo>
                  <a:cubicBezTo>
                    <a:pt x="160" y="46"/>
                    <a:pt x="163" y="44"/>
                    <a:pt x="164" y="41"/>
                  </a:cubicBezTo>
                  <a:cubicBezTo>
                    <a:pt x="168" y="30"/>
                    <a:pt x="185" y="33"/>
                    <a:pt x="185" y="45"/>
                  </a:cubicBezTo>
                  <a:cubicBezTo>
                    <a:pt x="185" y="46"/>
                    <a:pt x="179" y="49"/>
                    <a:pt x="176" y="58"/>
                  </a:cubicBezTo>
                  <a:cubicBezTo>
                    <a:pt x="173" y="65"/>
                    <a:pt x="184" y="68"/>
                    <a:pt x="186" y="62"/>
                  </a:cubicBezTo>
                  <a:cubicBezTo>
                    <a:pt x="191" y="46"/>
                    <a:pt x="215" y="47"/>
                    <a:pt x="217" y="64"/>
                  </a:cubicBezTo>
                  <a:cubicBezTo>
                    <a:pt x="218" y="67"/>
                    <a:pt x="220" y="70"/>
                    <a:pt x="224" y="69"/>
                  </a:cubicBezTo>
                  <a:cubicBezTo>
                    <a:pt x="228" y="67"/>
                    <a:pt x="230" y="61"/>
                    <a:pt x="239" y="61"/>
                  </a:cubicBezTo>
                  <a:cubicBezTo>
                    <a:pt x="246" y="61"/>
                    <a:pt x="252" y="66"/>
                    <a:pt x="254" y="72"/>
                  </a:cubicBezTo>
                  <a:cubicBezTo>
                    <a:pt x="172" y="72"/>
                    <a:pt x="101" y="72"/>
                    <a:pt x="19" y="72"/>
                  </a:cubicBezTo>
                  <a:cubicBezTo>
                    <a:pt x="21" y="66"/>
                    <a:pt x="27" y="61"/>
                    <a:pt x="34" y="61"/>
                  </a:cubicBezTo>
                  <a:cubicBezTo>
                    <a:pt x="44" y="61"/>
                    <a:pt x="46" y="69"/>
                    <a:pt x="51" y="69"/>
                  </a:cubicBezTo>
                  <a:cubicBezTo>
                    <a:pt x="53" y="69"/>
                    <a:pt x="55" y="67"/>
                    <a:pt x="56" y="64"/>
                  </a:cubicBezTo>
                  <a:cubicBezTo>
                    <a:pt x="58" y="47"/>
                    <a:pt x="82" y="46"/>
                    <a:pt x="87" y="62"/>
                  </a:cubicBezTo>
                  <a:cubicBezTo>
                    <a:pt x="89" y="68"/>
                    <a:pt x="100" y="65"/>
                    <a:pt x="97" y="58"/>
                  </a:cubicBezTo>
                  <a:cubicBezTo>
                    <a:pt x="96" y="53"/>
                    <a:pt x="92" y="48"/>
                    <a:pt x="88" y="45"/>
                  </a:cubicBezTo>
                  <a:cubicBezTo>
                    <a:pt x="88" y="33"/>
                    <a:pt x="105" y="30"/>
                    <a:pt x="109" y="41"/>
                  </a:cubicBezTo>
                  <a:cubicBezTo>
                    <a:pt x="110" y="44"/>
                    <a:pt x="113" y="46"/>
                    <a:pt x="116" y="45"/>
                  </a:cubicBezTo>
                  <a:cubicBezTo>
                    <a:pt x="124" y="42"/>
                    <a:pt x="117" y="31"/>
                    <a:pt x="110" y="27"/>
                  </a:cubicBezTo>
                  <a:cubicBezTo>
                    <a:pt x="111" y="25"/>
                    <a:pt x="113" y="23"/>
                    <a:pt x="115" y="23"/>
                  </a:cubicBezTo>
                  <a:cubicBezTo>
                    <a:pt x="118" y="23"/>
                    <a:pt x="120" y="21"/>
                    <a:pt x="120" y="18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20" y="0"/>
                    <a:pt x="110" y="0"/>
                    <a:pt x="110" y="7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05" y="15"/>
                    <a:pt x="101" y="19"/>
                    <a:pt x="100" y="24"/>
                  </a:cubicBezTo>
                  <a:cubicBezTo>
                    <a:pt x="89" y="23"/>
                    <a:pt x="80" y="31"/>
                    <a:pt x="78" y="40"/>
                  </a:cubicBezTo>
                  <a:cubicBezTo>
                    <a:pt x="65" y="38"/>
                    <a:pt x="53" y="44"/>
                    <a:pt x="48" y="54"/>
                  </a:cubicBezTo>
                  <a:cubicBezTo>
                    <a:pt x="44" y="52"/>
                    <a:pt x="39" y="50"/>
                    <a:pt x="34" y="50"/>
                  </a:cubicBezTo>
                  <a:cubicBezTo>
                    <a:pt x="9" y="50"/>
                    <a:pt x="0" y="83"/>
                    <a:pt x="13" y="83"/>
                  </a:cubicBezTo>
                  <a:cubicBezTo>
                    <a:pt x="208" y="83"/>
                    <a:pt x="65" y="83"/>
                    <a:pt x="260" y="83"/>
                  </a:cubicBezTo>
                  <a:cubicBezTo>
                    <a:pt x="273" y="83"/>
                    <a:pt x="264" y="50"/>
                    <a:pt x="239" y="50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370688" y="2106456"/>
              <a:ext cx="71438" cy="71438"/>
            </a:xfrm>
            <a:custGeom>
              <a:rect b="b" l="l" r="r" t="t"/>
              <a:pathLst>
                <a:path extrusionOk="0" h="43" w="43">
                  <a:moveTo>
                    <a:pt x="21" y="43"/>
                  </a:moveTo>
                  <a:cubicBezTo>
                    <a:pt x="33" y="43"/>
                    <a:pt x="43" y="33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33"/>
                    <a:pt x="10" y="43"/>
                    <a:pt x="21" y="43"/>
                  </a:cubicBezTo>
                  <a:close/>
                  <a:moveTo>
                    <a:pt x="21" y="11"/>
                  </a:moveTo>
                  <a:cubicBezTo>
                    <a:pt x="27" y="11"/>
                    <a:pt x="32" y="16"/>
                    <a:pt x="32" y="22"/>
                  </a:cubicBezTo>
                  <a:cubicBezTo>
                    <a:pt x="32" y="27"/>
                    <a:pt x="27" y="32"/>
                    <a:pt x="21" y="32"/>
                  </a:cubicBezTo>
                  <a:cubicBezTo>
                    <a:pt x="16" y="32"/>
                    <a:pt x="11" y="27"/>
                    <a:pt x="11" y="22"/>
                  </a:cubicBezTo>
                  <a:cubicBezTo>
                    <a:pt x="11" y="16"/>
                    <a:pt x="16" y="11"/>
                    <a:pt x="21" y="11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3943683" y="2324057"/>
            <a:ext cx="366713" cy="436562"/>
            <a:chOff x="4018213" y="2012857"/>
            <a:chExt cx="366713" cy="436562"/>
          </a:xfrm>
        </p:grpSpPr>
        <p:sp>
          <p:nvSpPr>
            <p:cNvPr id="100" name="Google Shape;100;p5"/>
            <p:cNvSpPr/>
            <p:nvPr/>
          </p:nvSpPr>
          <p:spPr>
            <a:xfrm>
              <a:off x="4061076" y="2036669"/>
              <a:ext cx="276225" cy="412750"/>
            </a:xfrm>
            <a:custGeom>
              <a:rect b="b" l="l" r="r" t="t"/>
              <a:pathLst>
                <a:path extrusionOk="0" h="246" w="165">
                  <a:moveTo>
                    <a:pt x="159" y="92"/>
                  </a:moveTo>
                  <a:cubicBezTo>
                    <a:pt x="157" y="27"/>
                    <a:pt x="78" y="0"/>
                    <a:pt x="53" y="36"/>
                  </a:cubicBezTo>
                  <a:cubicBezTo>
                    <a:pt x="14" y="40"/>
                    <a:pt x="0" y="89"/>
                    <a:pt x="30" y="113"/>
                  </a:cubicBezTo>
                  <a:cubicBezTo>
                    <a:pt x="22" y="125"/>
                    <a:pt x="23" y="142"/>
                    <a:pt x="31" y="154"/>
                  </a:cubicBezTo>
                  <a:cubicBezTo>
                    <a:pt x="43" y="179"/>
                    <a:pt x="41" y="198"/>
                    <a:pt x="41" y="230"/>
                  </a:cubicBezTo>
                  <a:cubicBezTo>
                    <a:pt x="41" y="239"/>
                    <a:pt x="48" y="246"/>
                    <a:pt x="57" y="246"/>
                  </a:cubicBezTo>
                  <a:cubicBezTo>
                    <a:pt x="111" y="246"/>
                    <a:pt x="111" y="246"/>
                    <a:pt x="111" y="246"/>
                  </a:cubicBezTo>
                  <a:cubicBezTo>
                    <a:pt x="120" y="246"/>
                    <a:pt x="127" y="239"/>
                    <a:pt x="127" y="230"/>
                  </a:cubicBezTo>
                  <a:cubicBezTo>
                    <a:pt x="127" y="213"/>
                    <a:pt x="127" y="207"/>
                    <a:pt x="127" y="197"/>
                  </a:cubicBezTo>
                  <a:cubicBezTo>
                    <a:pt x="127" y="146"/>
                    <a:pt x="161" y="136"/>
                    <a:pt x="159" y="92"/>
                  </a:cubicBezTo>
                  <a:close/>
                  <a:moveTo>
                    <a:pt x="89" y="192"/>
                  </a:moveTo>
                  <a:cubicBezTo>
                    <a:pt x="89" y="122"/>
                    <a:pt x="89" y="122"/>
                    <a:pt x="89" y="122"/>
                  </a:cubicBezTo>
                  <a:cubicBezTo>
                    <a:pt x="109" y="122"/>
                    <a:pt x="109" y="122"/>
                    <a:pt x="109" y="122"/>
                  </a:cubicBezTo>
                  <a:cubicBezTo>
                    <a:pt x="88" y="200"/>
                    <a:pt x="91" y="192"/>
                    <a:pt x="89" y="192"/>
                  </a:cubicBezTo>
                  <a:close/>
                  <a:moveTo>
                    <a:pt x="47" y="48"/>
                  </a:moveTo>
                  <a:cubicBezTo>
                    <a:pt x="45" y="57"/>
                    <a:pt x="46" y="65"/>
                    <a:pt x="50" y="73"/>
                  </a:cubicBezTo>
                  <a:cubicBezTo>
                    <a:pt x="53" y="79"/>
                    <a:pt x="62" y="75"/>
                    <a:pt x="59" y="68"/>
                  </a:cubicBezTo>
                  <a:cubicBezTo>
                    <a:pt x="52" y="53"/>
                    <a:pt x="62" y="34"/>
                    <a:pt x="79" y="31"/>
                  </a:cubicBezTo>
                  <a:cubicBezTo>
                    <a:pt x="79" y="192"/>
                    <a:pt x="79" y="192"/>
                    <a:pt x="79" y="192"/>
                  </a:cubicBezTo>
                  <a:cubicBezTo>
                    <a:pt x="52" y="192"/>
                    <a:pt x="52" y="192"/>
                    <a:pt x="52" y="192"/>
                  </a:cubicBezTo>
                  <a:cubicBezTo>
                    <a:pt x="50" y="160"/>
                    <a:pt x="41" y="167"/>
                    <a:pt x="56" y="170"/>
                  </a:cubicBezTo>
                  <a:cubicBezTo>
                    <a:pt x="63" y="171"/>
                    <a:pt x="65" y="160"/>
                    <a:pt x="58" y="159"/>
                  </a:cubicBezTo>
                  <a:cubicBezTo>
                    <a:pt x="40" y="156"/>
                    <a:pt x="29" y="135"/>
                    <a:pt x="40" y="118"/>
                  </a:cubicBezTo>
                  <a:cubicBezTo>
                    <a:pt x="43" y="120"/>
                    <a:pt x="47" y="121"/>
                    <a:pt x="52" y="121"/>
                  </a:cubicBezTo>
                  <a:cubicBezTo>
                    <a:pt x="52" y="129"/>
                    <a:pt x="62" y="129"/>
                    <a:pt x="62" y="122"/>
                  </a:cubicBezTo>
                  <a:cubicBezTo>
                    <a:pt x="62" y="111"/>
                    <a:pt x="62" y="111"/>
                    <a:pt x="62" y="111"/>
                  </a:cubicBezTo>
                  <a:cubicBezTo>
                    <a:pt x="62" y="104"/>
                    <a:pt x="52" y="104"/>
                    <a:pt x="52" y="111"/>
                  </a:cubicBezTo>
                  <a:cubicBezTo>
                    <a:pt x="18" y="105"/>
                    <a:pt x="15" y="58"/>
                    <a:pt x="47" y="48"/>
                  </a:cubicBezTo>
                  <a:close/>
                  <a:moveTo>
                    <a:pt x="111" y="235"/>
                  </a:moveTo>
                  <a:cubicBezTo>
                    <a:pt x="57" y="235"/>
                    <a:pt x="57" y="235"/>
                    <a:pt x="57" y="235"/>
                  </a:cubicBezTo>
                  <a:cubicBezTo>
                    <a:pt x="54" y="235"/>
                    <a:pt x="52" y="233"/>
                    <a:pt x="52" y="230"/>
                  </a:cubicBezTo>
                  <a:cubicBezTo>
                    <a:pt x="52" y="224"/>
                    <a:pt x="52" y="224"/>
                    <a:pt x="52" y="224"/>
                  </a:cubicBezTo>
                  <a:cubicBezTo>
                    <a:pt x="79" y="224"/>
                    <a:pt x="79" y="224"/>
                    <a:pt x="79" y="224"/>
                  </a:cubicBezTo>
                  <a:cubicBezTo>
                    <a:pt x="86" y="224"/>
                    <a:pt x="86" y="213"/>
                    <a:pt x="79" y="213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52" y="203"/>
                    <a:pt x="52" y="203"/>
                    <a:pt x="52" y="203"/>
                  </a:cubicBezTo>
                  <a:cubicBezTo>
                    <a:pt x="66" y="203"/>
                    <a:pt x="18" y="203"/>
                    <a:pt x="116" y="203"/>
                  </a:cubicBezTo>
                  <a:cubicBezTo>
                    <a:pt x="116" y="213"/>
                    <a:pt x="116" y="213"/>
                    <a:pt x="116" y="213"/>
                  </a:cubicBezTo>
                  <a:cubicBezTo>
                    <a:pt x="100" y="213"/>
                    <a:pt x="100" y="213"/>
                    <a:pt x="100" y="213"/>
                  </a:cubicBezTo>
                  <a:cubicBezTo>
                    <a:pt x="93" y="213"/>
                    <a:pt x="93" y="224"/>
                    <a:pt x="100" y="224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6" y="230"/>
                    <a:pt x="116" y="230"/>
                    <a:pt x="116" y="230"/>
                  </a:cubicBezTo>
                  <a:cubicBezTo>
                    <a:pt x="116" y="233"/>
                    <a:pt x="114" y="235"/>
                    <a:pt x="111" y="235"/>
                  </a:cubicBezTo>
                  <a:close/>
                  <a:moveTo>
                    <a:pt x="116" y="192"/>
                  </a:moveTo>
                  <a:cubicBezTo>
                    <a:pt x="102" y="192"/>
                    <a:pt x="102" y="192"/>
                    <a:pt x="102" y="192"/>
                  </a:cubicBezTo>
                  <a:cubicBezTo>
                    <a:pt x="121" y="118"/>
                    <a:pt x="121" y="118"/>
                    <a:pt x="121" y="118"/>
                  </a:cubicBezTo>
                  <a:cubicBezTo>
                    <a:pt x="122" y="114"/>
                    <a:pt x="120" y="111"/>
                    <a:pt x="116" y="111"/>
                  </a:cubicBezTo>
                  <a:cubicBezTo>
                    <a:pt x="89" y="111"/>
                    <a:pt x="89" y="111"/>
                    <a:pt x="89" y="111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138" y="35"/>
                    <a:pt x="165" y="90"/>
                    <a:pt x="138" y="131"/>
                  </a:cubicBezTo>
                  <a:cubicBezTo>
                    <a:pt x="125" y="150"/>
                    <a:pt x="117" y="171"/>
                    <a:pt x="116" y="192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4194426" y="2012857"/>
              <a:ext cx="15875" cy="41275"/>
            </a:xfrm>
            <a:custGeom>
              <a:rect b="b" l="l" r="r" t="t"/>
              <a:pathLst>
                <a:path extrusionOk="0" h="25" w="10">
                  <a:moveTo>
                    <a:pt x="10" y="1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10" y="0"/>
                    <a:pt x="0" y="0"/>
                    <a:pt x="0" y="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5"/>
                    <a:pt x="10" y="25"/>
                    <a:pt x="10" y="18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4342063" y="2187481"/>
              <a:ext cx="42863" cy="17463"/>
            </a:xfrm>
            <a:custGeom>
              <a:rect b="b" l="l" r="r" t="t"/>
              <a:pathLst>
                <a:path extrusionOk="0" h="10" w="25">
                  <a:moveTo>
                    <a:pt x="1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10"/>
                    <a:pt x="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5" y="10"/>
                    <a:pt x="25" y="0"/>
                    <a:pt x="18" y="0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4018213" y="2187481"/>
              <a:ext cx="41275" cy="17463"/>
            </a:xfrm>
            <a:custGeom>
              <a:rect b="b" l="l" r="r" t="t"/>
              <a:pathLst>
                <a:path extrusionOk="0" h="10" w="25">
                  <a:moveTo>
                    <a:pt x="1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10"/>
                    <a:pt x="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5" y="10"/>
                    <a:pt x="25" y="0"/>
                    <a:pt x="18" y="0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4065838" y="2060481"/>
              <a:ext cx="42863" cy="42863"/>
            </a:xfrm>
            <a:custGeom>
              <a:rect b="b" l="l" r="r" t="t"/>
              <a:pathLst>
                <a:path extrusionOk="0" h="25" w="25">
                  <a:moveTo>
                    <a:pt x="12" y="20"/>
                  </a:moveTo>
                  <a:cubicBezTo>
                    <a:pt x="17" y="25"/>
                    <a:pt x="25" y="17"/>
                    <a:pt x="20" y="1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7" y="0"/>
                    <a:pt x="0" y="7"/>
                    <a:pt x="5" y="12"/>
                  </a:cubicBezTo>
                  <a:lnTo>
                    <a:pt x="12" y="20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4296026" y="2060481"/>
              <a:ext cx="41275" cy="42863"/>
            </a:xfrm>
            <a:custGeom>
              <a:rect b="b" l="l" r="r" t="t"/>
              <a:pathLst>
                <a:path extrusionOk="0" h="25" w="25">
                  <a:moveTo>
                    <a:pt x="13" y="5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0" y="17"/>
                    <a:pt x="8" y="25"/>
                    <a:pt x="13" y="20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5" y="7"/>
                    <a:pt x="18" y="0"/>
                    <a:pt x="13" y="5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4296026" y="2290668"/>
              <a:ext cx="39688" cy="36513"/>
            </a:xfrm>
            <a:custGeom>
              <a:rect b="b" l="l" r="r" t="t"/>
              <a:pathLst>
                <a:path extrusionOk="0" h="22" w="24">
                  <a:moveTo>
                    <a:pt x="13" y="5"/>
                  </a:moveTo>
                  <a:cubicBezTo>
                    <a:pt x="8" y="0"/>
                    <a:pt x="0" y="7"/>
                    <a:pt x="5" y="12"/>
                  </a:cubicBezTo>
                  <a:cubicBezTo>
                    <a:pt x="13" y="21"/>
                    <a:pt x="14" y="22"/>
                    <a:pt x="16" y="22"/>
                  </a:cubicBezTo>
                  <a:cubicBezTo>
                    <a:pt x="21" y="22"/>
                    <a:pt x="24" y="16"/>
                    <a:pt x="20" y="12"/>
                  </a:cubicBezTo>
                  <a:lnTo>
                    <a:pt x="13" y="5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4065838" y="2290669"/>
              <a:ext cx="42863" cy="41275"/>
            </a:xfrm>
            <a:custGeom>
              <a:rect b="b" l="l" r="r" t="t"/>
              <a:pathLst>
                <a:path extrusionOk="0" h="25" w="25">
                  <a:moveTo>
                    <a:pt x="12" y="5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0" y="18"/>
                    <a:pt x="7" y="25"/>
                    <a:pt x="12" y="20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5" y="7"/>
                    <a:pt x="17" y="0"/>
                    <a:pt x="12" y="5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8" name="Google Shape;108;p5"/>
          <p:cNvGrpSpPr/>
          <p:nvPr/>
        </p:nvGrpSpPr>
        <p:grpSpPr>
          <a:xfrm>
            <a:off x="4670304" y="2326437"/>
            <a:ext cx="434975" cy="431800"/>
            <a:chOff x="4863288" y="2016793"/>
            <a:chExt cx="434975" cy="431800"/>
          </a:xfrm>
        </p:grpSpPr>
        <p:sp>
          <p:nvSpPr>
            <p:cNvPr id="109" name="Google Shape;109;p5"/>
            <p:cNvSpPr/>
            <p:nvPr/>
          </p:nvSpPr>
          <p:spPr>
            <a:xfrm>
              <a:off x="4863288" y="2016793"/>
              <a:ext cx="434975" cy="431800"/>
            </a:xfrm>
            <a:custGeom>
              <a:rect b="b" l="l" r="r" t="t"/>
              <a:pathLst>
                <a:path extrusionOk="0" h="258" w="259">
                  <a:moveTo>
                    <a:pt x="242" y="0"/>
                  </a:moveTo>
                  <a:cubicBezTo>
                    <a:pt x="145" y="0"/>
                    <a:pt x="145" y="0"/>
                    <a:pt x="145" y="0"/>
                  </a:cubicBezTo>
                  <a:cubicBezTo>
                    <a:pt x="137" y="0"/>
                    <a:pt x="129" y="7"/>
                    <a:pt x="129" y="16"/>
                  </a:cubicBezTo>
                  <a:cubicBezTo>
                    <a:pt x="129" y="81"/>
                    <a:pt x="129" y="81"/>
                    <a:pt x="129" y="81"/>
                  </a:cubicBezTo>
                  <a:cubicBezTo>
                    <a:pt x="129" y="89"/>
                    <a:pt x="137" y="97"/>
                    <a:pt x="145" y="97"/>
                  </a:cubicBezTo>
                  <a:cubicBezTo>
                    <a:pt x="172" y="97"/>
                    <a:pt x="172" y="97"/>
                    <a:pt x="172" y="97"/>
                  </a:cubicBezTo>
                  <a:cubicBezTo>
                    <a:pt x="172" y="118"/>
                    <a:pt x="172" y="118"/>
                    <a:pt x="172" y="118"/>
                  </a:cubicBezTo>
                  <a:cubicBezTo>
                    <a:pt x="75" y="118"/>
                    <a:pt x="75" y="118"/>
                    <a:pt x="75" y="11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6"/>
                    <a:pt x="73" y="54"/>
                    <a:pt x="70" y="54"/>
                  </a:cubicBezTo>
                  <a:cubicBezTo>
                    <a:pt x="46" y="54"/>
                    <a:pt x="27" y="54"/>
                    <a:pt x="5" y="54"/>
                  </a:cubicBezTo>
                  <a:cubicBezTo>
                    <a:pt x="2" y="54"/>
                    <a:pt x="0" y="56"/>
                    <a:pt x="0" y="59"/>
                  </a:cubicBezTo>
                  <a:cubicBezTo>
                    <a:pt x="0" y="128"/>
                    <a:pt x="0" y="183"/>
                    <a:pt x="0" y="253"/>
                  </a:cubicBezTo>
                  <a:cubicBezTo>
                    <a:pt x="0" y="256"/>
                    <a:pt x="2" y="258"/>
                    <a:pt x="5" y="258"/>
                  </a:cubicBezTo>
                  <a:cubicBezTo>
                    <a:pt x="27" y="258"/>
                    <a:pt x="27" y="258"/>
                    <a:pt x="27" y="258"/>
                  </a:cubicBezTo>
                  <a:cubicBezTo>
                    <a:pt x="30" y="258"/>
                    <a:pt x="32" y="256"/>
                    <a:pt x="32" y="253"/>
                  </a:cubicBezTo>
                  <a:cubicBezTo>
                    <a:pt x="32" y="248"/>
                    <a:pt x="32" y="248"/>
                    <a:pt x="32" y="248"/>
                  </a:cubicBezTo>
                  <a:cubicBezTo>
                    <a:pt x="102" y="248"/>
                    <a:pt x="102" y="248"/>
                    <a:pt x="102" y="248"/>
                  </a:cubicBezTo>
                  <a:cubicBezTo>
                    <a:pt x="105" y="248"/>
                    <a:pt x="108" y="245"/>
                    <a:pt x="108" y="242"/>
                  </a:cubicBezTo>
                  <a:cubicBezTo>
                    <a:pt x="108" y="224"/>
                    <a:pt x="108" y="181"/>
                    <a:pt x="108" y="161"/>
                  </a:cubicBezTo>
                  <a:cubicBezTo>
                    <a:pt x="226" y="161"/>
                    <a:pt x="226" y="161"/>
                    <a:pt x="226" y="161"/>
                  </a:cubicBezTo>
                  <a:cubicBezTo>
                    <a:pt x="226" y="253"/>
                    <a:pt x="226" y="253"/>
                    <a:pt x="226" y="253"/>
                  </a:cubicBezTo>
                  <a:cubicBezTo>
                    <a:pt x="226" y="256"/>
                    <a:pt x="229" y="258"/>
                    <a:pt x="232" y="258"/>
                  </a:cubicBezTo>
                  <a:cubicBezTo>
                    <a:pt x="253" y="258"/>
                    <a:pt x="253" y="258"/>
                    <a:pt x="253" y="258"/>
                  </a:cubicBezTo>
                  <a:cubicBezTo>
                    <a:pt x="256" y="258"/>
                    <a:pt x="259" y="256"/>
                    <a:pt x="259" y="253"/>
                  </a:cubicBezTo>
                  <a:cubicBezTo>
                    <a:pt x="259" y="214"/>
                    <a:pt x="259" y="162"/>
                    <a:pt x="259" y="124"/>
                  </a:cubicBezTo>
                  <a:cubicBezTo>
                    <a:pt x="259" y="121"/>
                    <a:pt x="256" y="118"/>
                    <a:pt x="253" y="118"/>
                  </a:cubicBezTo>
                  <a:cubicBezTo>
                    <a:pt x="216" y="118"/>
                    <a:pt x="216" y="118"/>
                    <a:pt x="216" y="118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42" y="97"/>
                    <a:pt x="242" y="97"/>
                    <a:pt x="242" y="97"/>
                  </a:cubicBezTo>
                  <a:cubicBezTo>
                    <a:pt x="251" y="97"/>
                    <a:pt x="259" y="89"/>
                    <a:pt x="259" y="81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59" y="7"/>
                    <a:pt x="251" y="0"/>
                    <a:pt x="242" y="0"/>
                  </a:cubicBezTo>
                  <a:close/>
                  <a:moveTo>
                    <a:pt x="145" y="10"/>
                  </a:moveTo>
                  <a:cubicBezTo>
                    <a:pt x="242" y="10"/>
                    <a:pt x="242" y="10"/>
                    <a:pt x="242" y="10"/>
                  </a:cubicBezTo>
                  <a:cubicBezTo>
                    <a:pt x="245" y="10"/>
                    <a:pt x="248" y="13"/>
                    <a:pt x="248" y="16"/>
                  </a:cubicBezTo>
                  <a:cubicBezTo>
                    <a:pt x="248" y="64"/>
                    <a:pt x="248" y="64"/>
                    <a:pt x="248" y="64"/>
                  </a:cubicBezTo>
                  <a:cubicBezTo>
                    <a:pt x="140" y="64"/>
                    <a:pt x="140" y="64"/>
                    <a:pt x="140" y="64"/>
                  </a:cubicBezTo>
                  <a:cubicBezTo>
                    <a:pt x="140" y="16"/>
                    <a:pt x="140" y="16"/>
                    <a:pt x="140" y="16"/>
                  </a:cubicBezTo>
                  <a:cubicBezTo>
                    <a:pt x="140" y="13"/>
                    <a:pt x="143" y="10"/>
                    <a:pt x="145" y="10"/>
                  </a:cubicBezTo>
                  <a:close/>
                  <a:moveTo>
                    <a:pt x="65" y="118"/>
                  </a:moveTo>
                  <a:cubicBezTo>
                    <a:pt x="54" y="118"/>
                    <a:pt x="54" y="118"/>
                    <a:pt x="54" y="118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65" y="64"/>
                    <a:pt x="65" y="64"/>
                    <a:pt x="65" y="64"/>
                  </a:cubicBezTo>
                  <a:lnTo>
                    <a:pt x="65" y="118"/>
                  </a:lnTo>
                  <a:close/>
                  <a:moveTo>
                    <a:pt x="43" y="118"/>
                  </a:moveTo>
                  <a:cubicBezTo>
                    <a:pt x="32" y="118"/>
                    <a:pt x="32" y="118"/>
                    <a:pt x="32" y="11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43" y="64"/>
                    <a:pt x="43" y="64"/>
                    <a:pt x="43" y="64"/>
                  </a:cubicBezTo>
                  <a:lnTo>
                    <a:pt x="43" y="118"/>
                  </a:lnTo>
                  <a:close/>
                  <a:moveTo>
                    <a:pt x="11" y="64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11" y="118"/>
                    <a:pt x="11" y="118"/>
                    <a:pt x="11" y="118"/>
                  </a:cubicBezTo>
                  <a:lnTo>
                    <a:pt x="11" y="64"/>
                  </a:lnTo>
                  <a:close/>
                  <a:moveTo>
                    <a:pt x="22" y="248"/>
                  </a:moveTo>
                  <a:cubicBezTo>
                    <a:pt x="11" y="248"/>
                    <a:pt x="11" y="248"/>
                    <a:pt x="11" y="248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22" y="161"/>
                    <a:pt x="22" y="161"/>
                    <a:pt x="22" y="161"/>
                  </a:cubicBezTo>
                  <a:cubicBezTo>
                    <a:pt x="22" y="194"/>
                    <a:pt x="22" y="220"/>
                    <a:pt x="22" y="248"/>
                  </a:cubicBezTo>
                  <a:close/>
                  <a:moveTo>
                    <a:pt x="97" y="237"/>
                  </a:moveTo>
                  <a:cubicBezTo>
                    <a:pt x="32" y="237"/>
                    <a:pt x="32" y="237"/>
                    <a:pt x="32" y="237"/>
                  </a:cubicBezTo>
                  <a:cubicBezTo>
                    <a:pt x="32" y="204"/>
                    <a:pt x="32" y="204"/>
                    <a:pt x="32" y="204"/>
                  </a:cubicBezTo>
                  <a:cubicBezTo>
                    <a:pt x="97" y="204"/>
                    <a:pt x="97" y="204"/>
                    <a:pt x="97" y="204"/>
                  </a:cubicBezTo>
                  <a:lnTo>
                    <a:pt x="97" y="237"/>
                  </a:lnTo>
                  <a:close/>
                  <a:moveTo>
                    <a:pt x="97" y="194"/>
                  </a:moveTo>
                  <a:cubicBezTo>
                    <a:pt x="32" y="194"/>
                    <a:pt x="32" y="194"/>
                    <a:pt x="32" y="194"/>
                  </a:cubicBezTo>
                  <a:cubicBezTo>
                    <a:pt x="32" y="161"/>
                    <a:pt x="32" y="161"/>
                    <a:pt x="32" y="161"/>
                  </a:cubicBezTo>
                  <a:cubicBezTo>
                    <a:pt x="97" y="161"/>
                    <a:pt x="97" y="161"/>
                    <a:pt x="97" y="161"/>
                  </a:cubicBezTo>
                  <a:lnTo>
                    <a:pt x="97" y="194"/>
                  </a:lnTo>
                  <a:close/>
                  <a:moveTo>
                    <a:pt x="248" y="248"/>
                  </a:moveTo>
                  <a:cubicBezTo>
                    <a:pt x="237" y="248"/>
                    <a:pt x="237" y="248"/>
                    <a:pt x="237" y="248"/>
                  </a:cubicBezTo>
                  <a:cubicBezTo>
                    <a:pt x="237" y="161"/>
                    <a:pt x="237" y="161"/>
                    <a:pt x="237" y="161"/>
                  </a:cubicBezTo>
                  <a:cubicBezTo>
                    <a:pt x="248" y="161"/>
                    <a:pt x="248" y="161"/>
                    <a:pt x="248" y="161"/>
                  </a:cubicBezTo>
                  <a:lnTo>
                    <a:pt x="248" y="248"/>
                  </a:lnTo>
                  <a:close/>
                  <a:moveTo>
                    <a:pt x="248" y="151"/>
                  </a:moveTo>
                  <a:cubicBezTo>
                    <a:pt x="197" y="151"/>
                    <a:pt x="58" y="151"/>
                    <a:pt x="11" y="151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96" y="129"/>
                    <a:pt x="163" y="129"/>
                    <a:pt x="248" y="129"/>
                  </a:cubicBezTo>
                  <a:lnTo>
                    <a:pt x="248" y="151"/>
                  </a:lnTo>
                  <a:close/>
                  <a:moveTo>
                    <a:pt x="205" y="118"/>
                  </a:moveTo>
                  <a:cubicBezTo>
                    <a:pt x="183" y="118"/>
                    <a:pt x="183" y="118"/>
                    <a:pt x="183" y="118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205" y="97"/>
                    <a:pt x="205" y="97"/>
                    <a:pt x="205" y="97"/>
                  </a:cubicBezTo>
                  <a:lnTo>
                    <a:pt x="205" y="118"/>
                  </a:lnTo>
                  <a:close/>
                  <a:moveTo>
                    <a:pt x="242" y="86"/>
                  </a:moveTo>
                  <a:cubicBezTo>
                    <a:pt x="209" y="86"/>
                    <a:pt x="181" y="86"/>
                    <a:pt x="145" y="86"/>
                  </a:cubicBezTo>
                  <a:cubicBezTo>
                    <a:pt x="143" y="86"/>
                    <a:pt x="140" y="84"/>
                    <a:pt x="140" y="81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248" y="75"/>
                    <a:pt x="248" y="75"/>
                    <a:pt x="248" y="75"/>
                  </a:cubicBezTo>
                  <a:cubicBezTo>
                    <a:pt x="248" y="81"/>
                    <a:pt x="248" y="81"/>
                    <a:pt x="248" y="81"/>
                  </a:cubicBezTo>
                  <a:cubicBezTo>
                    <a:pt x="248" y="84"/>
                    <a:pt x="245" y="86"/>
                    <a:pt x="242" y="86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4961713" y="2304131"/>
              <a:ext cx="22225" cy="19050"/>
            </a:xfrm>
            <a:custGeom>
              <a:rect b="b" l="l" r="r" t="t"/>
              <a:pathLst>
                <a:path extrusionOk="0" h="11" w="14">
                  <a:moveTo>
                    <a:pt x="7" y="11"/>
                  </a:moveTo>
                  <a:cubicBezTo>
                    <a:pt x="14" y="11"/>
                    <a:pt x="14" y="0"/>
                    <a:pt x="7" y="0"/>
                  </a:cubicBezTo>
                  <a:cubicBezTo>
                    <a:pt x="0" y="0"/>
                    <a:pt x="0" y="11"/>
                    <a:pt x="7" y="11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961713" y="2377156"/>
              <a:ext cx="22225" cy="17463"/>
            </a:xfrm>
            <a:custGeom>
              <a:rect b="b" l="l" r="r" t="t"/>
              <a:pathLst>
                <a:path extrusionOk="0" h="11" w="14">
                  <a:moveTo>
                    <a:pt x="7" y="11"/>
                  </a:moveTo>
                  <a:cubicBezTo>
                    <a:pt x="14" y="11"/>
                    <a:pt x="14" y="0"/>
                    <a:pt x="7" y="0"/>
                  </a:cubicBezTo>
                  <a:cubicBezTo>
                    <a:pt x="0" y="0"/>
                    <a:pt x="0" y="11"/>
                    <a:pt x="7" y="11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" name="Google Shape;112;p5"/>
          <p:cNvSpPr/>
          <p:nvPr/>
        </p:nvSpPr>
        <p:spPr>
          <a:xfrm>
            <a:off x="5465187" y="2354219"/>
            <a:ext cx="428625" cy="376238"/>
          </a:xfrm>
          <a:custGeom>
            <a:rect b="b" l="l" r="r" t="t"/>
            <a:pathLst>
              <a:path extrusionOk="0" h="224" w="256">
                <a:moveTo>
                  <a:pt x="240" y="0"/>
                </a:move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0" y="7"/>
                  <a:pt x="0" y="16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8"/>
                  <a:pt x="8" y="176"/>
                  <a:pt x="16" y="176"/>
                </a:cubicBezTo>
                <a:cubicBezTo>
                  <a:pt x="106" y="176"/>
                  <a:pt x="106" y="176"/>
                  <a:pt x="106" y="176"/>
                </a:cubicBezTo>
                <a:cubicBezTo>
                  <a:pt x="103" y="192"/>
                  <a:pt x="103" y="192"/>
                  <a:pt x="103" y="192"/>
                </a:cubicBezTo>
                <a:cubicBezTo>
                  <a:pt x="96" y="192"/>
                  <a:pt x="96" y="192"/>
                  <a:pt x="96" y="192"/>
                </a:cubicBezTo>
                <a:cubicBezTo>
                  <a:pt x="88" y="192"/>
                  <a:pt x="80" y="199"/>
                  <a:pt x="80" y="208"/>
                </a:cubicBezTo>
                <a:cubicBezTo>
                  <a:pt x="80" y="218"/>
                  <a:pt x="80" y="218"/>
                  <a:pt x="80" y="218"/>
                </a:cubicBezTo>
                <a:cubicBezTo>
                  <a:pt x="80" y="221"/>
                  <a:pt x="83" y="224"/>
                  <a:pt x="86" y="224"/>
                </a:cubicBezTo>
                <a:cubicBezTo>
                  <a:pt x="171" y="224"/>
                  <a:pt x="171" y="224"/>
                  <a:pt x="171" y="224"/>
                </a:cubicBezTo>
                <a:cubicBezTo>
                  <a:pt x="174" y="224"/>
                  <a:pt x="176" y="221"/>
                  <a:pt x="176" y="218"/>
                </a:cubicBezTo>
                <a:cubicBezTo>
                  <a:pt x="176" y="208"/>
                  <a:pt x="176" y="208"/>
                  <a:pt x="176" y="208"/>
                </a:cubicBezTo>
                <a:cubicBezTo>
                  <a:pt x="176" y="199"/>
                  <a:pt x="169" y="192"/>
                  <a:pt x="160" y="192"/>
                </a:cubicBezTo>
                <a:cubicBezTo>
                  <a:pt x="154" y="192"/>
                  <a:pt x="154" y="192"/>
                  <a:pt x="154" y="192"/>
                </a:cubicBezTo>
                <a:cubicBezTo>
                  <a:pt x="151" y="176"/>
                  <a:pt x="151" y="176"/>
                  <a:pt x="151" y="176"/>
                </a:cubicBezTo>
                <a:cubicBezTo>
                  <a:pt x="240" y="176"/>
                  <a:pt x="240" y="176"/>
                  <a:pt x="240" y="176"/>
                </a:cubicBezTo>
                <a:cubicBezTo>
                  <a:pt x="249" y="176"/>
                  <a:pt x="256" y="168"/>
                  <a:pt x="256" y="160"/>
                </a:cubicBezTo>
                <a:cubicBezTo>
                  <a:pt x="256" y="144"/>
                  <a:pt x="256" y="144"/>
                  <a:pt x="256" y="144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56" y="7"/>
                  <a:pt x="249" y="0"/>
                  <a:pt x="240" y="0"/>
                </a:cubicBezTo>
                <a:close/>
                <a:moveTo>
                  <a:pt x="11" y="16"/>
                </a:moveTo>
                <a:cubicBezTo>
                  <a:pt x="11" y="13"/>
                  <a:pt x="13" y="10"/>
                  <a:pt x="16" y="10"/>
                </a:cubicBezTo>
                <a:cubicBezTo>
                  <a:pt x="240" y="10"/>
                  <a:pt x="240" y="10"/>
                  <a:pt x="240" y="10"/>
                </a:cubicBezTo>
                <a:cubicBezTo>
                  <a:pt x="243" y="10"/>
                  <a:pt x="246" y="13"/>
                  <a:pt x="246" y="16"/>
                </a:cubicBezTo>
                <a:cubicBezTo>
                  <a:pt x="246" y="138"/>
                  <a:pt x="246" y="138"/>
                  <a:pt x="246" y="138"/>
                </a:cubicBezTo>
                <a:cubicBezTo>
                  <a:pt x="11" y="138"/>
                  <a:pt x="11" y="138"/>
                  <a:pt x="11" y="138"/>
                </a:cubicBezTo>
                <a:lnTo>
                  <a:pt x="11" y="16"/>
                </a:lnTo>
                <a:close/>
                <a:moveTo>
                  <a:pt x="166" y="208"/>
                </a:moveTo>
                <a:cubicBezTo>
                  <a:pt x="166" y="213"/>
                  <a:pt x="166" y="213"/>
                  <a:pt x="166" y="213"/>
                </a:cubicBezTo>
                <a:cubicBezTo>
                  <a:pt x="91" y="213"/>
                  <a:pt x="91" y="213"/>
                  <a:pt x="91" y="213"/>
                </a:cubicBezTo>
                <a:cubicBezTo>
                  <a:pt x="91" y="208"/>
                  <a:pt x="91" y="208"/>
                  <a:pt x="91" y="208"/>
                </a:cubicBezTo>
                <a:cubicBezTo>
                  <a:pt x="91" y="205"/>
                  <a:pt x="93" y="202"/>
                  <a:pt x="96" y="202"/>
                </a:cubicBezTo>
                <a:cubicBezTo>
                  <a:pt x="107" y="202"/>
                  <a:pt x="107" y="202"/>
                  <a:pt x="107" y="202"/>
                </a:cubicBezTo>
                <a:cubicBezTo>
                  <a:pt x="150" y="202"/>
                  <a:pt x="150" y="202"/>
                  <a:pt x="150" y="202"/>
                </a:cubicBezTo>
                <a:cubicBezTo>
                  <a:pt x="160" y="202"/>
                  <a:pt x="160" y="202"/>
                  <a:pt x="160" y="202"/>
                </a:cubicBezTo>
                <a:cubicBezTo>
                  <a:pt x="163" y="202"/>
                  <a:pt x="166" y="205"/>
                  <a:pt x="166" y="208"/>
                </a:cubicBezTo>
                <a:close/>
                <a:moveTo>
                  <a:pt x="143" y="192"/>
                </a:moveTo>
                <a:cubicBezTo>
                  <a:pt x="114" y="192"/>
                  <a:pt x="114" y="192"/>
                  <a:pt x="114" y="192"/>
                </a:cubicBezTo>
                <a:cubicBezTo>
                  <a:pt x="117" y="176"/>
                  <a:pt x="117" y="176"/>
                  <a:pt x="117" y="176"/>
                </a:cubicBezTo>
                <a:cubicBezTo>
                  <a:pt x="140" y="176"/>
                  <a:pt x="140" y="176"/>
                  <a:pt x="140" y="176"/>
                </a:cubicBezTo>
                <a:lnTo>
                  <a:pt x="143" y="192"/>
                </a:lnTo>
                <a:close/>
                <a:moveTo>
                  <a:pt x="246" y="160"/>
                </a:moveTo>
                <a:cubicBezTo>
                  <a:pt x="246" y="163"/>
                  <a:pt x="243" y="165"/>
                  <a:pt x="240" y="165"/>
                </a:cubicBezTo>
                <a:cubicBezTo>
                  <a:pt x="144" y="165"/>
                  <a:pt x="144" y="165"/>
                  <a:pt x="144" y="165"/>
                </a:cubicBezTo>
                <a:cubicBezTo>
                  <a:pt x="112" y="165"/>
                  <a:pt x="112" y="165"/>
                  <a:pt x="112" y="165"/>
                </a:cubicBezTo>
                <a:cubicBezTo>
                  <a:pt x="16" y="165"/>
                  <a:pt x="16" y="165"/>
                  <a:pt x="16" y="165"/>
                </a:cubicBezTo>
                <a:cubicBezTo>
                  <a:pt x="13" y="165"/>
                  <a:pt x="11" y="163"/>
                  <a:pt x="11" y="160"/>
                </a:cubicBezTo>
                <a:cubicBezTo>
                  <a:pt x="11" y="149"/>
                  <a:pt x="11" y="149"/>
                  <a:pt x="11" y="149"/>
                </a:cubicBezTo>
                <a:cubicBezTo>
                  <a:pt x="246" y="149"/>
                  <a:pt x="246" y="149"/>
                  <a:pt x="246" y="149"/>
                </a:cubicBezTo>
                <a:lnTo>
                  <a:pt x="246" y="160"/>
                </a:lnTo>
                <a:close/>
              </a:path>
            </a:pathLst>
          </a:custGeom>
          <a:solidFill>
            <a:srgbClr val="0C787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363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3" name="Google Shape;113;p5"/>
          <p:cNvGrpSpPr/>
          <p:nvPr/>
        </p:nvGrpSpPr>
        <p:grpSpPr>
          <a:xfrm>
            <a:off x="6253721" y="2345488"/>
            <a:ext cx="427038" cy="393700"/>
            <a:chOff x="6368600" y="2064418"/>
            <a:chExt cx="427038" cy="393700"/>
          </a:xfrm>
        </p:grpSpPr>
        <p:sp>
          <p:nvSpPr>
            <p:cNvPr id="114" name="Google Shape;114;p5"/>
            <p:cNvSpPr/>
            <p:nvPr/>
          </p:nvSpPr>
          <p:spPr>
            <a:xfrm>
              <a:off x="6368600" y="2064418"/>
              <a:ext cx="427038" cy="393700"/>
            </a:xfrm>
            <a:custGeom>
              <a:rect b="b" l="l" r="r" t="t"/>
              <a:pathLst>
                <a:path extrusionOk="0" h="235" w="255">
                  <a:moveTo>
                    <a:pt x="239" y="22"/>
                  </a:moveTo>
                  <a:cubicBezTo>
                    <a:pt x="207" y="22"/>
                    <a:pt x="207" y="22"/>
                    <a:pt x="207" y="22"/>
                  </a:cubicBezTo>
                  <a:cubicBezTo>
                    <a:pt x="207" y="16"/>
                    <a:pt x="207" y="16"/>
                    <a:pt x="207" y="16"/>
                  </a:cubicBezTo>
                  <a:cubicBezTo>
                    <a:pt x="207" y="8"/>
                    <a:pt x="200" y="0"/>
                    <a:pt x="191" y="0"/>
                  </a:cubicBezTo>
                  <a:cubicBezTo>
                    <a:pt x="183" y="0"/>
                    <a:pt x="175" y="8"/>
                    <a:pt x="175" y="16"/>
                  </a:cubicBezTo>
                  <a:cubicBezTo>
                    <a:pt x="175" y="22"/>
                    <a:pt x="175" y="22"/>
                    <a:pt x="175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8"/>
                    <a:pt x="72" y="0"/>
                    <a:pt x="64" y="0"/>
                  </a:cubicBezTo>
                  <a:cubicBezTo>
                    <a:pt x="55" y="0"/>
                    <a:pt x="48" y="8"/>
                    <a:pt x="48" y="16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7" y="22"/>
                    <a:pt x="0" y="29"/>
                    <a:pt x="0" y="3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8"/>
                    <a:pt x="7" y="235"/>
                    <a:pt x="16" y="235"/>
                  </a:cubicBezTo>
                  <a:cubicBezTo>
                    <a:pt x="213" y="235"/>
                    <a:pt x="213" y="235"/>
                    <a:pt x="213" y="235"/>
                  </a:cubicBezTo>
                  <a:cubicBezTo>
                    <a:pt x="213" y="235"/>
                    <a:pt x="214" y="235"/>
                    <a:pt x="215" y="235"/>
                  </a:cubicBezTo>
                  <a:cubicBezTo>
                    <a:pt x="215" y="234"/>
                    <a:pt x="216" y="234"/>
                    <a:pt x="217" y="233"/>
                  </a:cubicBezTo>
                  <a:cubicBezTo>
                    <a:pt x="254" y="196"/>
                    <a:pt x="254" y="196"/>
                    <a:pt x="254" y="196"/>
                  </a:cubicBezTo>
                  <a:cubicBezTo>
                    <a:pt x="254" y="196"/>
                    <a:pt x="254" y="196"/>
                    <a:pt x="254" y="196"/>
                  </a:cubicBezTo>
                  <a:cubicBezTo>
                    <a:pt x="254" y="196"/>
                    <a:pt x="255" y="195"/>
                    <a:pt x="255" y="195"/>
                  </a:cubicBezTo>
                  <a:cubicBezTo>
                    <a:pt x="255" y="194"/>
                    <a:pt x="255" y="194"/>
                    <a:pt x="255" y="194"/>
                  </a:cubicBezTo>
                  <a:cubicBezTo>
                    <a:pt x="255" y="194"/>
                    <a:pt x="255" y="193"/>
                    <a:pt x="255" y="193"/>
                  </a:cubicBezTo>
                  <a:cubicBezTo>
                    <a:pt x="255" y="193"/>
                    <a:pt x="255" y="192"/>
                    <a:pt x="255" y="192"/>
                  </a:cubicBezTo>
                  <a:cubicBezTo>
                    <a:pt x="255" y="80"/>
                    <a:pt x="255" y="80"/>
                    <a:pt x="255" y="80"/>
                  </a:cubicBezTo>
                  <a:cubicBezTo>
                    <a:pt x="255" y="38"/>
                    <a:pt x="255" y="38"/>
                    <a:pt x="255" y="38"/>
                  </a:cubicBezTo>
                  <a:cubicBezTo>
                    <a:pt x="255" y="29"/>
                    <a:pt x="248" y="22"/>
                    <a:pt x="239" y="22"/>
                  </a:cubicBezTo>
                  <a:close/>
                  <a:moveTo>
                    <a:pt x="186" y="16"/>
                  </a:moveTo>
                  <a:cubicBezTo>
                    <a:pt x="186" y="13"/>
                    <a:pt x="189" y="11"/>
                    <a:pt x="191" y="11"/>
                  </a:cubicBezTo>
                  <a:cubicBezTo>
                    <a:pt x="194" y="11"/>
                    <a:pt x="197" y="13"/>
                    <a:pt x="197" y="16"/>
                  </a:cubicBezTo>
                  <a:cubicBezTo>
                    <a:pt x="197" y="38"/>
                    <a:pt x="197" y="38"/>
                    <a:pt x="197" y="38"/>
                  </a:cubicBezTo>
                  <a:cubicBezTo>
                    <a:pt x="197" y="41"/>
                    <a:pt x="194" y="43"/>
                    <a:pt x="191" y="43"/>
                  </a:cubicBezTo>
                  <a:cubicBezTo>
                    <a:pt x="189" y="43"/>
                    <a:pt x="186" y="41"/>
                    <a:pt x="186" y="38"/>
                  </a:cubicBezTo>
                  <a:lnTo>
                    <a:pt x="186" y="16"/>
                  </a:lnTo>
                  <a:close/>
                  <a:moveTo>
                    <a:pt x="58" y="16"/>
                  </a:moveTo>
                  <a:cubicBezTo>
                    <a:pt x="58" y="13"/>
                    <a:pt x="61" y="11"/>
                    <a:pt x="64" y="11"/>
                  </a:cubicBezTo>
                  <a:cubicBezTo>
                    <a:pt x="66" y="11"/>
                    <a:pt x="69" y="13"/>
                    <a:pt x="69" y="16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69" y="41"/>
                    <a:pt x="66" y="43"/>
                    <a:pt x="64" y="43"/>
                  </a:cubicBezTo>
                  <a:cubicBezTo>
                    <a:pt x="61" y="43"/>
                    <a:pt x="58" y="41"/>
                    <a:pt x="58" y="38"/>
                  </a:cubicBezTo>
                  <a:lnTo>
                    <a:pt x="58" y="16"/>
                  </a:lnTo>
                  <a:close/>
                  <a:moveTo>
                    <a:pt x="10" y="38"/>
                  </a:moveTo>
                  <a:cubicBezTo>
                    <a:pt x="10" y="35"/>
                    <a:pt x="13" y="32"/>
                    <a:pt x="16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47"/>
                    <a:pt x="55" y="54"/>
                    <a:pt x="64" y="54"/>
                  </a:cubicBezTo>
                  <a:cubicBezTo>
                    <a:pt x="72" y="54"/>
                    <a:pt x="80" y="47"/>
                    <a:pt x="80" y="38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175" y="32"/>
                    <a:pt x="175" y="32"/>
                    <a:pt x="175" y="32"/>
                  </a:cubicBezTo>
                  <a:cubicBezTo>
                    <a:pt x="175" y="38"/>
                    <a:pt x="175" y="38"/>
                    <a:pt x="175" y="38"/>
                  </a:cubicBezTo>
                  <a:cubicBezTo>
                    <a:pt x="175" y="47"/>
                    <a:pt x="183" y="54"/>
                    <a:pt x="191" y="54"/>
                  </a:cubicBezTo>
                  <a:cubicBezTo>
                    <a:pt x="200" y="54"/>
                    <a:pt x="207" y="47"/>
                    <a:pt x="207" y="38"/>
                  </a:cubicBezTo>
                  <a:cubicBezTo>
                    <a:pt x="207" y="32"/>
                    <a:pt x="207" y="32"/>
                    <a:pt x="207" y="32"/>
                  </a:cubicBezTo>
                  <a:cubicBezTo>
                    <a:pt x="239" y="32"/>
                    <a:pt x="239" y="32"/>
                    <a:pt x="239" y="32"/>
                  </a:cubicBezTo>
                  <a:cubicBezTo>
                    <a:pt x="242" y="32"/>
                    <a:pt x="245" y="35"/>
                    <a:pt x="245" y="38"/>
                  </a:cubicBezTo>
                  <a:cubicBezTo>
                    <a:pt x="245" y="75"/>
                    <a:pt x="245" y="75"/>
                    <a:pt x="245" y="75"/>
                  </a:cubicBezTo>
                  <a:cubicBezTo>
                    <a:pt x="10" y="75"/>
                    <a:pt x="10" y="75"/>
                    <a:pt x="10" y="75"/>
                  </a:cubicBezTo>
                  <a:lnTo>
                    <a:pt x="10" y="38"/>
                  </a:lnTo>
                  <a:close/>
                  <a:moveTo>
                    <a:pt x="207" y="192"/>
                  </a:moveTo>
                  <a:cubicBezTo>
                    <a:pt x="207" y="224"/>
                    <a:pt x="207" y="224"/>
                    <a:pt x="207" y="224"/>
                  </a:cubicBezTo>
                  <a:cubicBezTo>
                    <a:pt x="16" y="224"/>
                    <a:pt x="16" y="224"/>
                    <a:pt x="16" y="224"/>
                  </a:cubicBezTo>
                  <a:cubicBezTo>
                    <a:pt x="13" y="224"/>
                    <a:pt x="10" y="222"/>
                    <a:pt x="10" y="219"/>
                  </a:cubicBezTo>
                  <a:cubicBezTo>
                    <a:pt x="10" y="86"/>
                    <a:pt x="10" y="86"/>
                    <a:pt x="10" y="86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187"/>
                    <a:pt x="245" y="187"/>
                    <a:pt x="245" y="187"/>
                  </a:cubicBezTo>
                  <a:cubicBezTo>
                    <a:pt x="213" y="187"/>
                    <a:pt x="213" y="187"/>
                    <a:pt x="213" y="187"/>
                  </a:cubicBezTo>
                  <a:cubicBezTo>
                    <a:pt x="210" y="187"/>
                    <a:pt x="207" y="189"/>
                    <a:pt x="207" y="192"/>
                  </a:cubicBezTo>
                  <a:close/>
                  <a:moveTo>
                    <a:pt x="218" y="217"/>
                  </a:moveTo>
                  <a:cubicBezTo>
                    <a:pt x="218" y="198"/>
                    <a:pt x="218" y="198"/>
                    <a:pt x="218" y="198"/>
                  </a:cubicBezTo>
                  <a:cubicBezTo>
                    <a:pt x="237" y="198"/>
                    <a:pt x="237" y="198"/>
                    <a:pt x="237" y="198"/>
                  </a:cubicBezTo>
                  <a:lnTo>
                    <a:pt x="218" y="217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6422575" y="2342231"/>
              <a:ext cx="53975" cy="53975"/>
            </a:xfrm>
            <a:custGeom>
              <a:rect b="b" l="l" r="r" t="t"/>
              <a:pathLst>
                <a:path extrusionOk="0" h="32" w="32">
                  <a:moveTo>
                    <a:pt x="2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9"/>
                    <a:pt x="2" y="32"/>
                    <a:pt x="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9" y="32"/>
                    <a:pt x="32" y="29"/>
                    <a:pt x="32" y="26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2"/>
                    <a:pt x="29" y="0"/>
                    <a:pt x="26" y="0"/>
                  </a:cubicBezTo>
                  <a:close/>
                  <a:moveTo>
                    <a:pt x="21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10"/>
                    <a:pt x="21" y="10"/>
                    <a:pt x="21" y="10"/>
                  </a:cubicBezTo>
                  <a:lnTo>
                    <a:pt x="21" y="21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6511475" y="2342231"/>
              <a:ext cx="53975" cy="53975"/>
            </a:xfrm>
            <a:custGeom>
              <a:rect b="b" l="l" r="r" t="t"/>
              <a:pathLst>
                <a:path extrusionOk="0" h="32" w="32">
                  <a:moveTo>
                    <a:pt x="2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9"/>
                    <a:pt x="2" y="32"/>
                    <a:pt x="5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9" y="32"/>
                    <a:pt x="32" y="29"/>
                    <a:pt x="32" y="26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2"/>
                    <a:pt x="29" y="0"/>
                    <a:pt x="27" y="0"/>
                  </a:cubicBezTo>
                  <a:close/>
                  <a:moveTo>
                    <a:pt x="21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21" y="10"/>
                    <a:pt x="21" y="10"/>
                    <a:pt x="21" y="10"/>
                  </a:cubicBezTo>
                  <a:lnTo>
                    <a:pt x="21" y="21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511475" y="2251743"/>
              <a:ext cx="53975" cy="53975"/>
            </a:xfrm>
            <a:custGeom>
              <a:rect b="b" l="l" r="r" t="t"/>
              <a:pathLst>
                <a:path extrusionOk="0" h="32" w="32">
                  <a:moveTo>
                    <a:pt x="2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2" y="32"/>
                    <a:pt x="5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9" y="32"/>
                    <a:pt x="32" y="30"/>
                    <a:pt x="32" y="2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29" y="0"/>
                    <a:pt x="27" y="0"/>
                  </a:cubicBezTo>
                  <a:close/>
                  <a:moveTo>
                    <a:pt x="2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22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600375" y="2342231"/>
              <a:ext cx="52388" cy="53975"/>
            </a:xfrm>
            <a:custGeom>
              <a:rect b="b" l="l" r="r" t="t"/>
              <a:pathLst>
                <a:path extrusionOk="0" h="32" w="32">
                  <a:moveTo>
                    <a:pt x="2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9"/>
                    <a:pt x="3" y="32"/>
                    <a:pt x="5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0" y="32"/>
                    <a:pt x="32" y="29"/>
                    <a:pt x="32" y="26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2"/>
                    <a:pt x="30" y="0"/>
                    <a:pt x="27" y="0"/>
                  </a:cubicBezTo>
                  <a:close/>
                  <a:moveTo>
                    <a:pt x="21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21" y="10"/>
                    <a:pt x="21" y="10"/>
                    <a:pt x="21" y="10"/>
                  </a:cubicBezTo>
                  <a:lnTo>
                    <a:pt x="21" y="21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600375" y="2251743"/>
              <a:ext cx="52388" cy="53975"/>
            </a:xfrm>
            <a:custGeom>
              <a:rect b="b" l="l" r="r" t="t"/>
              <a:pathLst>
                <a:path extrusionOk="0" h="32" w="32">
                  <a:moveTo>
                    <a:pt x="2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3" y="32"/>
                    <a:pt x="5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0" y="32"/>
                    <a:pt x="32" y="30"/>
                    <a:pt x="32" y="27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7" y="0"/>
                  </a:cubicBezTo>
                  <a:close/>
                  <a:moveTo>
                    <a:pt x="2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22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689275" y="2251743"/>
              <a:ext cx="52388" cy="53975"/>
            </a:xfrm>
            <a:custGeom>
              <a:rect b="b" l="l" r="r" t="t"/>
              <a:pathLst>
                <a:path extrusionOk="0" h="32" w="32">
                  <a:moveTo>
                    <a:pt x="32" y="27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2" y="3"/>
                    <a:pt x="30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3" y="32"/>
                    <a:pt x="6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30" y="32"/>
                    <a:pt x="32" y="30"/>
                    <a:pt x="32" y="27"/>
                  </a:cubicBezTo>
                  <a:close/>
                  <a:moveTo>
                    <a:pt x="22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22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519413" y="2145381"/>
              <a:ext cx="125413" cy="17463"/>
            </a:xfrm>
            <a:custGeom>
              <a:rect b="b" l="l" r="r" t="t"/>
              <a:pathLst>
                <a:path extrusionOk="0" h="11" w="75">
                  <a:moveTo>
                    <a:pt x="6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72" y="11"/>
                    <a:pt x="75" y="9"/>
                    <a:pt x="75" y="6"/>
                  </a:cubicBezTo>
                  <a:cubicBezTo>
                    <a:pt x="75" y="3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2" name="Google Shape;122;p5"/>
          <p:cNvSpPr/>
          <p:nvPr/>
        </p:nvSpPr>
        <p:spPr>
          <a:xfrm>
            <a:off x="7040667" y="2324850"/>
            <a:ext cx="423850" cy="434975"/>
          </a:xfrm>
          <a:custGeom>
            <a:rect b="b" l="l" r="r" t="t"/>
            <a:pathLst>
              <a:path extrusionOk="0" h="156" w="186">
                <a:moveTo>
                  <a:pt x="5" y="155"/>
                </a:moveTo>
                <a:cubicBezTo>
                  <a:pt x="54" y="155"/>
                  <a:pt x="54" y="155"/>
                  <a:pt x="54" y="155"/>
                </a:cubicBezTo>
                <a:cubicBezTo>
                  <a:pt x="57" y="155"/>
                  <a:pt x="59" y="152"/>
                  <a:pt x="59" y="149"/>
                </a:cubicBezTo>
                <a:cubicBezTo>
                  <a:pt x="68" y="149"/>
                  <a:pt x="73" y="149"/>
                  <a:pt x="82" y="152"/>
                </a:cubicBezTo>
                <a:cubicBezTo>
                  <a:pt x="94" y="156"/>
                  <a:pt x="98" y="155"/>
                  <a:pt x="147" y="155"/>
                </a:cubicBezTo>
                <a:cubicBezTo>
                  <a:pt x="158" y="155"/>
                  <a:pt x="168" y="147"/>
                  <a:pt x="170" y="136"/>
                </a:cubicBezTo>
                <a:cubicBezTo>
                  <a:pt x="182" y="88"/>
                  <a:pt x="182" y="88"/>
                  <a:pt x="182" y="88"/>
                </a:cubicBezTo>
                <a:cubicBezTo>
                  <a:pt x="186" y="73"/>
                  <a:pt x="174" y="58"/>
                  <a:pt x="157" y="58"/>
                </a:cubicBezTo>
                <a:cubicBezTo>
                  <a:pt x="125" y="58"/>
                  <a:pt x="125" y="58"/>
                  <a:pt x="125" y="58"/>
                </a:cubicBezTo>
                <a:cubicBezTo>
                  <a:pt x="131" y="34"/>
                  <a:pt x="131" y="34"/>
                  <a:pt x="131" y="34"/>
                </a:cubicBezTo>
                <a:cubicBezTo>
                  <a:pt x="136" y="9"/>
                  <a:pt x="100" y="0"/>
                  <a:pt x="95" y="22"/>
                </a:cubicBezTo>
                <a:cubicBezTo>
                  <a:pt x="89" y="45"/>
                  <a:pt x="85" y="46"/>
                  <a:pt x="67" y="64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ubicBezTo>
                  <a:pt x="59" y="60"/>
                  <a:pt x="57" y="58"/>
                  <a:pt x="54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2" y="58"/>
                  <a:pt x="0" y="60"/>
                  <a:pt x="0" y="6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2"/>
                  <a:pt x="2" y="155"/>
                  <a:pt x="5" y="155"/>
                </a:cubicBezTo>
                <a:close/>
                <a:moveTo>
                  <a:pt x="80" y="66"/>
                </a:moveTo>
                <a:cubicBezTo>
                  <a:pt x="98" y="49"/>
                  <a:pt x="101" y="43"/>
                  <a:pt x="105" y="24"/>
                </a:cubicBezTo>
                <a:cubicBezTo>
                  <a:pt x="108" y="16"/>
                  <a:pt x="123" y="21"/>
                  <a:pt x="121" y="32"/>
                </a:cubicBezTo>
                <a:cubicBezTo>
                  <a:pt x="113" y="62"/>
                  <a:pt x="113" y="62"/>
                  <a:pt x="113" y="62"/>
                </a:cubicBezTo>
                <a:cubicBezTo>
                  <a:pt x="112" y="65"/>
                  <a:pt x="115" y="69"/>
                  <a:pt x="118" y="69"/>
                </a:cubicBezTo>
                <a:cubicBezTo>
                  <a:pt x="157" y="69"/>
                  <a:pt x="157" y="69"/>
                  <a:pt x="157" y="69"/>
                </a:cubicBezTo>
                <a:cubicBezTo>
                  <a:pt x="164" y="69"/>
                  <a:pt x="170" y="72"/>
                  <a:pt x="171" y="78"/>
                </a:cubicBezTo>
                <a:cubicBezTo>
                  <a:pt x="173" y="83"/>
                  <a:pt x="173" y="81"/>
                  <a:pt x="160" y="134"/>
                </a:cubicBezTo>
                <a:cubicBezTo>
                  <a:pt x="158" y="140"/>
                  <a:pt x="153" y="144"/>
                  <a:pt x="147" y="144"/>
                </a:cubicBezTo>
                <a:cubicBezTo>
                  <a:pt x="100" y="144"/>
                  <a:pt x="100" y="144"/>
                  <a:pt x="100" y="144"/>
                </a:cubicBezTo>
                <a:cubicBezTo>
                  <a:pt x="86" y="144"/>
                  <a:pt x="83" y="139"/>
                  <a:pt x="67" y="139"/>
                </a:cubicBezTo>
                <a:cubicBezTo>
                  <a:pt x="59" y="139"/>
                  <a:pt x="59" y="139"/>
                  <a:pt x="59" y="139"/>
                </a:cubicBezTo>
                <a:cubicBezTo>
                  <a:pt x="59" y="78"/>
                  <a:pt x="59" y="78"/>
                  <a:pt x="59" y="78"/>
                </a:cubicBezTo>
                <a:cubicBezTo>
                  <a:pt x="76" y="72"/>
                  <a:pt x="71" y="75"/>
                  <a:pt x="80" y="66"/>
                </a:cubicBezTo>
                <a:close/>
                <a:moveTo>
                  <a:pt x="11" y="69"/>
                </a:moveTo>
                <a:cubicBezTo>
                  <a:pt x="48" y="69"/>
                  <a:pt x="48" y="69"/>
                  <a:pt x="48" y="69"/>
                </a:cubicBezTo>
                <a:cubicBezTo>
                  <a:pt x="48" y="90"/>
                  <a:pt x="48" y="110"/>
                  <a:pt x="48" y="144"/>
                </a:cubicBezTo>
                <a:cubicBezTo>
                  <a:pt x="11" y="144"/>
                  <a:pt x="11" y="144"/>
                  <a:pt x="11" y="144"/>
                </a:cubicBezTo>
                <a:lnTo>
                  <a:pt x="11" y="69"/>
                </a:lnTo>
                <a:close/>
              </a:path>
            </a:pathLst>
          </a:custGeom>
          <a:solidFill>
            <a:srgbClr val="0C787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363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3" name="Google Shape;123;p5"/>
          <p:cNvGrpSpPr/>
          <p:nvPr/>
        </p:nvGrpSpPr>
        <p:grpSpPr>
          <a:xfrm>
            <a:off x="7824425" y="2326438"/>
            <a:ext cx="463550" cy="431800"/>
            <a:chOff x="7874863" y="2213644"/>
            <a:chExt cx="463550" cy="431800"/>
          </a:xfrm>
        </p:grpSpPr>
        <p:sp>
          <p:nvSpPr>
            <p:cNvPr id="124" name="Google Shape;124;p5"/>
            <p:cNvSpPr/>
            <p:nvPr/>
          </p:nvSpPr>
          <p:spPr>
            <a:xfrm>
              <a:off x="7962176" y="2320006"/>
              <a:ext cx="288925" cy="290513"/>
            </a:xfrm>
            <a:custGeom>
              <a:rect b="b" l="l" r="r" t="t"/>
              <a:pathLst>
                <a:path extrusionOk="0" h="173" w="173">
                  <a:moveTo>
                    <a:pt x="86" y="0"/>
                  </a:moveTo>
                  <a:cubicBezTo>
                    <a:pt x="39" y="0"/>
                    <a:pt x="0" y="39"/>
                    <a:pt x="0" y="86"/>
                  </a:cubicBezTo>
                  <a:cubicBezTo>
                    <a:pt x="0" y="134"/>
                    <a:pt x="39" y="173"/>
                    <a:pt x="86" y="173"/>
                  </a:cubicBezTo>
                  <a:cubicBezTo>
                    <a:pt x="134" y="173"/>
                    <a:pt x="173" y="134"/>
                    <a:pt x="173" y="86"/>
                  </a:cubicBezTo>
                  <a:cubicBezTo>
                    <a:pt x="173" y="39"/>
                    <a:pt x="134" y="0"/>
                    <a:pt x="86" y="0"/>
                  </a:cubicBezTo>
                  <a:close/>
                  <a:moveTo>
                    <a:pt x="86" y="162"/>
                  </a:moveTo>
                  <a:cubicBezTo>
                    <a:pt x="45" y="162"/>
                    <a:pt x="11" y="128"/>
                    <a:pt x="11" y="86"/>
                  </a:cubicBezTo>
                  <a:cubicBezTo>
                    <a:pt x="11" y="45"/>
                    <a:pt x="45" y="11"/>
                    <a:pt x="86" y="11"/>
                  </a:cubicBezTo>
                  <a:cubicBezTo>
                    <a:pt x="128" y="11"/>
                    <a:pt x="162" y="45"/>
                    <a:pt x="162" y="86"/>
                  </a:cubicBezTo>
                  <a:cubicBezTo>
                    <a:pt x="162" y="128"/>
                    <a:pt x="128" y="162"/>
                    <a:pt x="86" y="162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7874863" y="2213644"/>
              <a:ext cx="463550" cy="431800"/>
            </a:xfrm>
            <a:custGeom>
              <a:rect b="b" l="l" r="r" t="t"/>
              <a:pathLst>
                <a:path extrusionOk="0" h="258" w="277">
                  <a:moveTo>
                    <a:pt x="238" y="82"/>
                  </a:moveTo>
                  <a:cubicBezTo>
                    <a:pt x="240" y="84"/>
                    <a:pt x="243" y="84"/>
                    <a:pt x="245" y="82"/>
                  </a:cubicBezTo>
                  <a:cubicBezTo>
                    <a:pt x="260" y="67"/>
                    <a:pt x="260" y="67"/>
                    <a:pt x="260" y="67"/>
                  </a:cubicBezTo>
                  <a:cubicBezTo>
                    <a:pt x="263" y="65"/>
                    <a:pt x="263" y="61"/>
                    <a:pt x="260" y="59"/>
                  </a:cubicBezTo>
                  <a:cubicBezTo>
                    <a:pt x="230" y="29"/>
                    <a:pt x="230" y="29"/>
                    <a:pt x="230" y="29"/>
                  </a:cubicBezTo>
                  <a:cubicBezTo>
                    <a:pt x="228" y="26"/>
                    <a:pt x="224" y="26"/>
                    <a:pt x="222" y="29"/>
                  </a:cubicBezTo>
                  <a:cubicBezTo>
                    <a:pt x="203" y="48"/>
                    <a:pt x="202" y="46"/>
                    <a:pt x="211" y="55"/>
                  </a:cubicBezTo>
                  <a:cubicBezTo>
                    <a:pt x="202" y="64"/>
                    <a:pt x="202" y="64"/>
                    <a:pt x="202" y="64"/>
                  </a:cubicBezTo>
                  <a:cubicBezTo>
                    <a:pt x="189" y="54"/>
                    <a:pt x="172" y="47"/>
                    <a:pt x="155" y="44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8" y="32"/>
                    <a:pt x="160" y="30"/>
                    <a:pt x="160" y="27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60" y="2"/>
                    <a:pt x="158" y="0"/>
                    <a:pt x="155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19" y="0"/>
                    <a:pt x="117" y="2"/>
                    <a:pt x="117" y="5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30"/>
                    <a:pt x="119" y="32"/>
                    <a:pt x="122" y="32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05" y="47"/>
                    <a:pt x="88" y="54"/>
                    <a:pt x="75" y="64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2" y="49"/>
                    <a:pt x="72" y="46"/>
                    <a:pt x="70" y="44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3" y="26"/>
                    <a:pt x="49" y="26"/>
                    <a:pt x="47" y="2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61"/>
                    <a:pt x="14" y="65"/>
                    <a:pt x="17" y="67"/>
                  </a:cubicBezTo>
                  <a:cubicBezTo>
                    <a:pt x="36" y="86"/>
                    <a:pt x="34" y="87"/>
                    <a:pt x="43" y="78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0" y="157"/>
                    <a:pt x="50" y="258"/>
                    <a:pt x="138" y="258"/>
                  </a:cubicBezTo>
                  <a:cubicBezTo>
                    <a:pt x="227" y="258"/>
                    <a:pt x="277" y="157"/>
                    <a:pt x="225" y="87"/>
                  </a:cubicBezTo>
                  <a:cubicBezTo>
                    <a:pt x="234" y="78"/>
                    <a:pt x="234" y="78"/>
                    <a:pt x="234" y="78"/>
                  </a:cubicBezTo>
                  <a:lnTo>
                    <a:pt x="238" y="82"/>
                  </a:lnTo>
                  <a:close/>
                  <a:moveTo>
                    <a:pt x="226" y="40"/>
                  </a:moveTo>
                  <a:cubicBezTo>
                    <a:pt x="249" y="63"/>
                    <a:pt x="249" y="63"/>
                    <a:pt x="249" y="63"/>
                  </a:cubicBezTo>
                  <a:cubicBezTo>
                    <a:pt x="241" y="70"/>
                    <a:pt x="241" y="70"/>
                    <a:pt x="241" y="70"/>
                  </a:cubicBezTo>
                  <a:cubicBezTo>
                    <a:pt x="234" y="63"/>
                    <a:pt x="227" y="56"/>
                    <a:pt x="219" y="48"/>
                  </a:cubicBezTo>
                  <a:lnTo>
                    <a:pt x="226" y="40"/>
                  </a:lnTo>
                  <a:close/>
                  <a:moveTo>
                    <a:pt x="128" y="10"/>
                  </a:moveTo>
                  <a:cubicBezTo>
                    <a:pt x="149" y="10"/>
                    <a:pt x="149" y="10"/>
                    <a:pt x="149" y="10"/>
                  </a:cubicBezTo>
                  <a:cubicBezTo>
                    <a:pt x="149" y="21"/>
                    <a:pt x="149" y="21"/>
                    <a:pt x="149" y="21"/>
                  </a:cubicBezTo>
                  <a:cubicBezTo>
                    <a:pt x="128" y="21"/>
                    <a:pt x="128" y="21"/>
                    <a:pt x="128" y="21"/>
                  </a:cubicBezTo>
                  <a:lnTo>
                    <a:pt x="128" y="10"/>
                  </a:lnTo>
                  <a:close/>
                  <a:moveTo>
                    <a:pt x="133" y="43"/>
                  </a:moveTo>
                  <a:cubicBezTo>
                    <a:pt x="133" y="32"/>
                    <a:pt x="133" y="32"/>
                    <a:pt x="133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44" y="43"/>
                    <a:pt x="144" y="43"/>
                    <a:pt x="144" y="43"/>
                  </a:cubicBezTo>
                  <a:lnTo>
                    <a:pt x="133" y="43"/>
                  </a:lnTo>
                  <a:close/>
                  <a:moveTo>
                    <a:pt x="28" y="63"/>
                  </a:moveTo>
                  <a:cubicBezTo>
                    <a:pt x="51" y="40"/>
                    <a:pt x="51" y="40"/>
                    <a:pt x="51" y="40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30" y="76"/>
                    <a:pt x="64" y="42"/>
                    <a:pt x="36" y="70"/>
                  </a:cubicBezTo>
                  <a:lnTo>
                    <a:pt x="28" y="63"/>
                  </a:lnTo>
                  <a:close/>
                  <a:moveTo>
                    <a:pt x="58" y="63"/>
                  </a:moveTo>
                  <a:cubicBezTo>
                    <a:pt x="66" y="70"/>
                    <a:pt x="66" y="70"/>
                    <a:pt x="66" y="70"/>
                  </a:cubicBezTo>
                  <a:cubicBezTo>
                    <a:pt x="58" y="78"/>
                    <a:pt x="58" y="78"/>
                    <a:pt x="58" y="78"/>
                  </a:cubicBezTo>
                  <a:cubicBezTo>
                    <a:pt x="51" y="70"/>
                    <a:pt x="51" y="70"/>
                    <a:pt x="51" y="70"/>
                  </a:cubicBezTo>
                  <a:lnTo>
                    <a:pt x="58" y="63"/>
                  </a:lnTo>
                  <a:close/>
                  <a:moveTo>
                    <a:pt x="138" y="248"/>
                  </a:moveTo>
                  <a:cubicBezTo>
                    <a:pt x="85" y="248"/>
                    <a:pt x="41" y="204"/>
                    <a:pt x="41" y="150"/>
                  </a:cubicBezTo>
                  <a:cubicBezTo>
                    <a:pt x="41" y="97"/>
                    <a:pt x="85" y="53"/>
                    <a:pt x="138" y="53"/>
                  </a:cubicBezTo>
                  <a:cubicBezTo>
                    <a:pt x="192" y="53"/>
                    <a:pt x="235" y="97"/>
                    <a:pt x="235" y="150"/>
                  </a:cubicBezTo>
                  <a:cubicBezTo>
                    <a:pt x="235" y="204"/>
                    <a:pt x="192" y="248"/>
                    <a:pt x="138" y="248"/>
                  </a:cubicBezTo>
                  <a:close/>
                  <a:moveTo>
                    <a:pt x="219" y="78"/>
                  </a:moveTo>
                  <a:cubicBezTo>
                    <a:pt x="211" y="70"/>
                    <a:pt x="211" y="70"/>
                    <a:pt x="211" y="70"/>
                  </a:cubicBezTo>
                  <a:cubicBezTo>
                    <a:pt x="219" y="63"/>
                    <a:pt x="219" y="63"/>
                    <a:pt x="219" y="63"/>
                  </a:cubicBezTo>
                  <a:cubicBezTo>
                    <a:pt x="226" y="70"/>
                    <a:pt x="226" y="70"/>
                    <a:pt x="226" y="70"/>
                  </a:cubicBezTo>
                  <a:lnTo>
                    <a:pt x="219" y="78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8097113" y="2534319"/>
              <a:ext cx="19050" cy="42863"/>
            </a:xfrm>
            <a:custGeom>
              <a:rect b="b" l="l" r="r" t="t"/>
              <a:pathLst>
                <a:path extrusionOk="0" h="25" w="11">
                  <a:moveTo>
                    <a:pt x="0" y="7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25"/>
                    <a:pt x="11" y="25"/>
                    <a:pt x="11" y="1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7995513" y="2456531"/>
              <a:ext cx="41275" cy="17463"/>
            </a:xfrm>
            <a:custGeom>
              <a:rect b="b" l="l" r="r" t="t"/>
              <a:pathLst>
                <a:path extrusionOk="0" h="11" w="25">
                  <a:moveTo>
                    <a:pt x="1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11"/>
                    <a:pt x="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25" y="11"/>
                    <a:pt x="25" y="0"/>
                    <a:pt x="18" y="0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8149501" y="2507331"/>
              <a:ext cx="39688" cy="38100"/>
            </a:xfrm>
            <a:custGeom>
              <a:rect b="b" l="l" r="r" t="t"/>
              <a:pathLst>
                <a:path extrusionOk="0" h="22" w="24">
                  <a:moveTo>
                    <a:pt x="13" y="5"/>
                  </a:moveTo>
                  <a:cubicBezTo>
                    <a:pt x="8" y="0"/>
                    <a:pt x="0" y="8"/>
                    <a:pt x="5" y="13"/>
                  </a:cubicBezTo>
                  <a:cubicBezTo>
                    <a:pt x="13" y="21"/>
                    <a:pt x="14" y="22"/>
                    <a:pt x="16" y="22"/>
                  </a:cubicBezTo>
                  <a:cubicBezTo>
                    <a:pt x="21" y="22"/>
                    <a:pt x="24" y="16"/>
                    <a:pt x="20" y="13"/>
                  </a:cubicBezTo>
                  <a:lnTo>
                    <a:pt x="13" y="5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8022501" y="2507331"/>
              <a:ext cx="41275" cy="42863"/>
            </a:xfrm>
            <a:custGeom>
              <a:rect b="b" l="l" r="r" t="t"/>
              <a:pathLst>
                <a:path extrusionOk="0" h="25" w="25">
                  <a:moveTo>
                    <a:pt x="12" y="5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0" y="18"/>
                    <a:pt x="7" y="25"/>
                    <a:pt x="12" y="20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5" y="8"/>
                    <a:pt x="17" y="0"/>
                    <a:pt x="12" y="5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8022501" y="2380331"/>
              <a:ext cx="38100" cy="36513"/>
            </a:xfrm>
            <a:custGeom>
              <a:rect b="b" l="l" r="r" t="t"/>
              <a:pathLst>
                <a:path extrusionOk="0" h="22" w="23">
                  <a:moveTo>
                    <a:pt x="12" y="5"/>
                  </a:moveTo>
                  <a:cubicBezTo>
                    <a:pt x="7" y="0"/>
                    <a:pt x="0" y="7"/>
                    <a:pt x="5" y="12"/>
                  </a:cubicBezTo>
                  <a:cubicBezTo>
                    <a:pt x="13" y="21"/>
                    <a:pt x="13" y="22"/>
                    <a:pt x="16" y="22"/>
                  </a:cubicBezTo>
                  <a:cubicBezTo>
                    <a:pt x="21" y="22"/>
                    <a:pt x="23" y="16"/>
                    <a:pt x="20" y="12"/>
                  </a:cubicBezTo>
                  <a:lnTo>
                    <a:pt x="12" y="5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8089176" y="2356519"/>
              <a:ext cx="125413" cy="133350"/>
            </a:xfrm>
            <a:custGeom>
              <a:rect b="b" l="l" r="r" t="t"/>
              <a:pathLst>
                <a:path extrusionOk="0" h="79" w="75">
                  <a:moveTo>
                    <a:pt x="10" y="0"/>
                  </a:moveTo>
                  <a:cubicBezTo>
                    <a:pt x="3" y="0"/>
                    <a:pt x="3" y="11"/>
                    <a:pt x="10" y="11"/>
                  </a:cubicBezTo>
                  <a:cubicBezTo>
                    <a:pt x="38" y="11"/>
                    <a:pt x="61" y="32"/>
                    <a:pt x="64" y="59"/>
                  </a:cubicBezTo>
                  <a:cubicBezTo>
                    <a:pt x="55" y="59"/>
                    <a:pt x="30" y="59"/>
                    <a:pt x="20" y="59"/>
                  </a:cubicBezTo>
                  <a:cubicBezTo>
                    <a:pt x="14" y="50"/>
                    <a:pt x="0" y="54"/>
                    <a:pt x="0" y="64"/>
                  </a:cubicBezTo>
                  <a:cubicBezTo>
                    <a:pt x="0" y="75"/>
                    <a:pt x="14" y="79"/>
                    <a:pt x="20" y="70"/>
                  </a:cubicBezTo>
                  <a:cubicBezTo>
                    <a:pt x="50" y="70"/>
                    <a:pt x="50" y="70"/>
                    <a:pt x="70" y="70"/>
                  </a:cubicBezTo>
                  <a:cubicBezTo>
                    <a:pt x="73" y="70"/>
                    <a:pt x="75" y="67"/>
                    <a:pt x="75" y="64"/>
                  </a:cubicBezTo>
                  <a:cubicBezTo>
                    <a:pt x="75" y="29"/>
                    <a:pt x="46" y="0"/>
                    <a:pt x="10" y="0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3152063" y="3320406"/>
            <a:ext cx="436563" cy="349250"/>
            <a:chOff x="3156088" y="2966056"/>
            <a:chExt cx="436563" cy="349250"/>
          </a:xfrm>
        </p:grpSpPr>
        <p:sp>
          <p:nvSpPr>
            <p:cNvPr id="133" name="Google Shape;133;p5"/>
            <p:cNvSpPr/>
            <p:nvPr/>
          </p:nvSpPr>
          <p:spPr>
            <a:xfrm>
              <a:off x="3156088" y="2966056"/>
              <a:ext cx="436563" cy="349250"/>
            </a:xfrm>
            <a:custGeom>
              <a:rect b="b" l="l" r="r" t="t"/>
              <a:pathLst>
                <a:path extrusionOk="0" h="208" w="261">
                  <a:moveTo>
                    <a:pt x="235" y="136"/>
                  </a:moveTo>
                  <a:cubicBezTo>
                    <a:pt x="224" y="132"/>
                    <a:pt x="217" y="130"/>
                    <a:pt x="211" y="128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86" y="52"/>
                    <a:pt x="176" y="47"/>
                    <a:pt x="167" y="51"/>
                  </a:cubicBezTo>
                  <a:cubicBezTo>
                    <a:pt x="165" y="52"/>
                    <a:pt x="165" y="52"/>
                    <a:pt x="165" y="52"/>
                  </a:cubicBezTo>
                  <a:cubicBezTo>
                    <a:pt x="151" y="58"/>
                    <a:pt x="136" y="43"/>
                    <a:pt x="144" y="29"/>
                  </a:cubicBezTo>
                  <a:cubicBezTo>
                    <a:pt x="151" y="15"/>
                    <a:pt x="136" y="0"/>
                    <a:pt x="122" y="7"/>
                  </a:cubicBezTo>
                  <a:cubicBezTo>
                    <a:pt x="92" y="22"/>
                    <a:pt x="74" y="43"/>
                    <a:pt x="58" y="68"/>
                  </a:cubicBezTo>
                  <a:cubicBezTo>
                    <a:pt x="57" y="69"/>
                    <a:pt x="58" y="68"/>
                    <a:pt x="41" y="85"/>
                  </a:cubicBezTo>
                  <a:cubicBezTo>
                    <a:pt x="39" y="87"/>
                    <a:pt x="39" y="90"/>
                    <a:pt x="41" y="92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0" y="100"/>
                    <a:pt x="0" y="111"/>
                    <a:pt x="8" y="111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87" y="138"/>
                    <a:pt x="87" y="138"/>
                    <a:pt x="87" y="138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17" y="138"/>
                    <a:pt x="17" y="149"/>
                    <a:pt x="24" y="149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122" y="173"/>
                    <a:pt x="133" y="186"/>
                    <a:pt x="157" y="197"/>
                  </a:cubicBezTo>
                  <a:cubicBezTo>
                    <a:pt x="8" y="197"/>
                    <a:pt x="8" y="197"/>
                    <a:pt x="8" y="197"/>
                  </a:cubicBezTo>
                  <a:cubicBezTo>
                    <a:pt x="0" y="197"/>
                    <a:pt x="0" y="208"/>
                    <a:pt x="8" y="208"/>
                  </a:cubicBezTo>
                  <a:cubicBezTo>
                    <a:pt x="38" y="208"/>
                    <a:pt x="210" y="208"/>
                    <a:pt x="245" y="208"/>
                  </a:cubicBezTo>
                  <a:cubicBezTo>
                    <a:pt x="254" y="208"/>
                    <a:pt x="261" y="201"/>
                    <a:pt x="261" y="192"/>
                  </a:cubicBezTo>
                  <a:cubicBezTo>
                    <a:pt x="261" y="187"/>
                    <a:pt x="261" y="177"/>
                    <a:pt x="261" y="172"/>
                  </a:cubicBezTo>
                  <a:cubicBezTo>
                    <a:pt x="261" y="156"/>
                    <a:pt x="250" y="141"/>
                    <a:pt x="235" y="136"/>
                  </a:cubicBezTo>
                  <a:close/>
                  <a:moveTo>
                    <a:pt x="224" y="144"/>
                  </a:moveTo>
                  <a:cubicBezTo>
                    <a:pt x="232" y="146"/>
                    <a:pt x="232" y="146"/>
                    <a:pt x="232" y="146"/>
                  </a:cubicBezTo>
                  <a:cubicBezTo>
                    <a:pt x="243" y="150"/>
                    <a:pt x="250" y="160"/>
                    <a:pt x="250" y="172"/>
                  </a:cubicBezTo>
                  <a:cubicBezTo>
                    <a:pt x="250" y="176"/>
                    <a:pt x="250" y="176"/>
                    <a:pt x="250" y="176"/>
                  </a:cubicBezTo>
                  <a:cubicBezTo>
                    <a:pt x="212" y="176"/>
                    <a:pt x="212" y="176"/>
                    <a:pt x="212" y="176"/>
                  </a:cubicBezTo>
                  <a:cubicBezTo>
                    <a:pt x="212" y="166"/>
                    <a:pt x="211" y="154"/>
                    <a:pt x="224" y="144"/>
                  </a:cubicBezTo>
                  <a:close/>
                  <a:moveTo>
                    <a:pt x="127" y="17"/>
                  </a:moveTo>
                  <a:cubicBezTo>
                    <a:pt x="132" y="15"/>
                    <a:pt x="136" y="19"/>
                    <a:pt x="134" y="24"/>
                  </a:cubicBezTo>
                  <a:cubicBezTo>
                    <a:pt x="123" y="46"/>
                    <a:pt x="143" y="72"/>
                    <a:pt x="171" y="61"/>
                  </a:cubicBezTo>
                  <a:cubicBezTo>
                    <a:pt x="174" y="60"/>
                    <a:pt x="177" y="61"/>
                    <a:pt x="178" y="64"/>
                  </a:cubicBezTo>
                  <a:cubicBezTo>
                    <a:pt x="180" y="69"/>
                    <a:pt x="180" y="69"/>
                    <a:pt x="180" y="69"/>
                  </a:cubicBezTo>
                  <a:cubicBezTo>
                    <a:pt x="167" y="73"/>
                    <a:pt x="167" y="73"/>
                    <a:pt x="167" y="73"/>
                  </a:cubicBezTo>
                  <a:cubicBezTo>
                    <a:pt x="162" y="75"/>
                    <a:pt x="163" y="84"/>
                    <a:pt x="169" y="84"/>
                  </a:cubicBezTo>
                  <a:cubicBezTo>
                    <a:pt x="171" y="84"/>
                    <a:pt x="171" y="84"/>
                    <a:pt x="184" y="79"/>
                  </a:cubicBezTo>
                  <a:cubicBezTo>
                    <a:pt x="189" y="97"/>
                    <a:pt x="189" y="97"/>
                    <a:pt x="189" y="97"/>
                  </a:cubicBezTo>
                  <a:cubicBezTo>
                    <a:pt x="178" y="100"/>
                    <a:pt x="178" y="100"/>
                    <a:pt x="178" y="100"/>
                  </a:cubicBezTo>
                  <a:cubicBezTo>
                    <a:pt x="173" y="102"/>
                    <a:pt x="174" y="111"/>
                    <a:pt x="180" y="111"/>
                  </a:cubicBezTo>
                  <a:cubicBezTo>
                    <a:pt x="181" y="111"/>
                    <a:pt x="181" y="111"/>
                    <a:pt x="193" y="107"/>
                  </a:cubicBezTo>
                  <a:cubicBezTo>
                    <a:pt x="198" y="124"/>
                    <a:pt x="198" y="124"/>
                    <a:pt x="198" y="124"/>
                  </a:cubicBezTo>
                  <a:cubicBezTo>
                    <a:pt x="192" y="122"/>
                    <a:pt x="192" y="122"/>
                    <a:pt x="192" y="122"/>
                  </a:cubicBezTo>
                  <a:cubicBezTo>
                    <a:pt x="186" y="120"/>
                    <a:pt x="182" y="130"/>
                    <a:pt x="189" y="132"/>
                  </a:cubicBezTo>
                  <a:cubicBezTo>
                    <a:pt x="212" y="140"/>
                    <a:pt x="212" y="140"/>
                    <a:pt x="212" y="140"/>
                  </a:cubicBezTo>
                  <a:cubicBezTo>
                    <a:pt x="201" y="152"/>
                    <a:pt x="202" y="164"/>
                    <a:pt x="202" y="175"/>
                  </a:cubicBezTo>
                  <a:cubicBezTo>
                    <a:pt x="160" y="172"/>
                    <a:pt x="145" y="150"/>
                    <a:pt x="106" y="111"/>
                  </a:cubicBezTo>
                  <a:cubicBezTo>
                    <a:pt x="112" y="109"/>
                    <a:pt x="111" y="100"/>
                    <a:pt x="105" y="100"/>
                  </a:cubicBezTo>
                  <a:cubicBezTo>
                    <a:pt x="94" y="100"/>
                    <a:pt x="95" y="100"/>
                    <a:pt x="95" y="100"/>
                  </a:cubicBezTo>
                  <a:cubicBezTo>
                    <a:pt x="106" y="82"/>
                    <a:pt x="104" y="59"/>
                    <a:pt x="91" y="42"/>
                  </a:cubicBezTo>
                  <a:cubicBezTo>
                    <a:pt x="102" y="32"/>
                    <a:pt x="114" y="23"/>
                    <a:pt x="127" y="17"/>
                  </a:cubicBezTo>
                  <a:close/>
                  <a:moveTo>
                    <a:pt x="84" y="50"/>
                  </a:moveTo>
                  <a:cubicBezTo>
                    <a:pt x="92" y="63"/>
                    <a:pt x="94" y="79"/>
                    <a:pt x="87" y="92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73" y="65"/>
                    <a:pt x="76" y="60"/>
                    <a:pt x="84" y="50"/>
                  </a:cubicBezTo>
                  <a:close/>
                  <a:moveTo>
                    <a:pt x="53" y="88"/>
                  </a:moveTo>
                  <a:cubicBezTo>
                    <a:pt x="60" y="81"/>
                    <a:pt x="60" y="81"/>
                    <a:pt x="60" y="81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65" y="100"/>
                    <a:pt x="65" y="100"/>
                    <a:pt x="65" y="100"/>
                  </a:cubicBezTo>
                  <a:lnTo>
                    <a:pt x="53" y="88"/>
                  </a:lnTo>
                  <a:close/>
                  <a:moveTo>
                    <a:pt x="250" y="192"/>
                  </a:moveTo>
                  <a:cubicBezTo>
                    <a:pt x="250" y="195"/>
                    <a:pt x="248" y="197"/>
                    <a:pt x="245" y="197"/>
                  </a:cubicBezTo>
                  <a:cubicBezTo>
                    <a:pt x="151" y="197"/>
                    <a:pt x="159" y="195"/>
                    <a:pt x="75" y="111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136" y="156"/>
                    <a:pt x="136" y="156"/>
                    <a:pt x="136" y="156"/>
                  </a:cubicBezTo>
                  <a:cubicBezTo>
                    <a:pt x="156" y="176"/>
                    <a:pt x="183" y="186"/>
                    <a:pt x="207" y="186"/>
                  </a:cubicBezTo>
                  <a:cubicBezTo>
                    <a:pt x="217" y="186"/>
                    <a:pt x="230" y="186"/>
                    <a:pt x="250" y="186"/>
                  </a:cubicBezTo>
                  <a:lnTo>
                    <a:pt x="250" y="192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256100" y="3261331"/>
              <a:ext cx="77788" cy="15875"/>
            </a:xfrm>
            <a:custGeom>
              <a:rect b="b" l="l" r="r" t="t"/>
              <a:pathLst>
                <a:path extrusionOk="0" h="10" w="46">
                  <a:moveTo>
                    <a:pt x="39" y="10"/>
                  </a:moveTo>
                  <a:cubicBezTo>
                    <a:pt x="46" y="10"/>
                    <a:pt x="46" y="0"/>
                    <a:pt x="3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10"/>
                    <a:pt x="7" y="10"/>
                  </a:cubicBezTo>
                  <a:lnTo>
                    <a:pt x="39" y="10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3256100" y="2970818"/>
              <a:ext cx="77788" cy="19050"/>
            </a:xfrm>
            <a:custGeom>
              <a:rect b="b" l="l" r="r" t="t"/>
              <a:pathLst>
                <a:path extrusionOk="0" h="11" w="46">
                  <a:moveTo>
                    <a:pt x="7" y="11"/>
                  </a:moveTo>
                  <a:cubicBezTo>
                    <a:pt x="39" y="11"/>
                    <a:pt x="39" y="11"/>
                    <a:pt x="39" y="11"/>
                  </a:cubicBezTo>
                  <a:cubicBezTo>
                    <a:pt x="46" y="11"/>
                    <a:pt x="46" y="0"/>
                    <a:pt x="3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11"/>
                    <a:pt x="7" y="11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3175138" y="3042256"/>
              <a:ext cx="96838" cy="19050"/>
            </a:xfrm>
            <a:custGeom>
              <a:rect b="b" l="l" r="r" t="t"/>
              <a:pathLst>
                <a:path extrusionOk="0" h="11" w="58">
                  <a:moveTo>
                    <a:pt x="7" y="11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58" y="11"/>
                    <a:pt x="58" y="0"/>
                    <a:pt x="5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11"/>
                    <a:pt x="7" y="11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>
            <a:off x="3928536" y="3283894"/>
            <a:ext cx="423863" cy="422275"/>
            <a:chOff x="4075738" y="2893038"/>
            <a:chExt cx="423863" cy="422275"/>
          </a:xfrm>
        </p:grpSpPr>
        <p:sp>
          <p:nvSpPr>
            <p:cNvPr id="138" name="Google Shape;138;p5"/>
            <p:cNvSpPr/>
            <p:nvPr/>
          </p:nvSpPr>
          <p:spPr>
            <a:xfrm>
              <a:off x="4261475" y="2893038"/>
              <a:ext cx="52388" cy="60325"/>
            </a:xfrm>
            <a:custGeom>
              <a:rect b="b" l="l" r="r" t="t"/>
              <a:pathLst>
                <a:path extrusionOk="0" h="36" w="31">
                  <a:moveTo>
                    <a:pt x="7" y="36"/>
                  </a:moveTo>
                  <a:cubicBezTo>
                    <a:pt x="3" y="34"/>
                    <a:pt x="3" y="34"/>
                    <a:pt x="3" y="34"/>
                  </a:cubicBezTo>
                  <a:cubicBezTo>
                    <a:pt x="1" y="33"/>
                    <a:pt x="0" y="31"/>
                    <a:pt x="0" y="2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9" y="2"/>
                    <a:pt x="13" y="0"/>
                    <a:pt x="17" y="1"/>
                  </a:cubicBezTo>
                  <a:cubicBezTo>
                    <a:pt x="20" y="1"/>
                    <a:pt x="24" y="3"/>
                    <a:pt x="26" y="5"/>
                  </a:cubicBezTo>
                  <a:cubicBezTo>
                    <a:pt x="29" y="8"/>
                    <a:pt x="31" y="12"/>
                    <a:pt x="31" y="16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6" y="35"/>
                    <a:pt x="23" y="35"/>
                    <a:pt x="22" y="33"/>
                  </a:cubicBezTo>
                  <a:cubicBezTo>
                    <a:pt x="18" y="30"/>
                    <a:pt x="13" y="30"/>
                    <a:pt x="9" y="33"/>
                  </a:cubicBezTo>
                  <a:lnTo>
                    <a:pt x="7" y="36"/>
                  </a:lnTo>
                  <a:close/>
                  <a:moveTo>
                    <a:pt x="15" y="21"/>
                  </a:moveTo>
                  <a:cubicBezTo>
                    <a:pt x="17" y="21"/>
                    <a:pt x="19" y="21"/>
                    <a:pt x="20" y="21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5"/>
                    <a:pt x="20" y="13"/>
                    <a:pt x="19" y="13"/>
                  </a:cubicBezTo>
                  <a:cubicBezTo>
                    <a:pt x="18" y="12"/>
                    <a:pt x="17" y="11"/>
                    <a:pt x="16" y="11"/>
                  </a:cubicBezTo>
                  <a:cubicBezTo>
                    <a:pt x="14" y="11"/>
                    <a:pt x="13" y="12"/>
                    <a:pt x="13" y="12"/>
                  </a:cubicBezTo>
                  <a:cubicBezTo>
                    <a:pt x="11" y="13"/>
                    <a:pt x="11" y="15"/>
                    <a:pt x="11" y="17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1"/>
                    <a:pt x="14" y="21"/>
                    <a:pt x="15" y="21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261475" y="2969238"/>
              <a:ext cx="52388" cy="279400"/>
            </a:xfrm>
            <a:custGeom>
              <a:rect b="b" l="l" r="r" t="t"/>
              <a:pathLst>
                <a:path extrusionOk="0" h="166" w="31">
                  <a:moveTo>
                    <a:pt x="25" y="166"/>
                  </a:moveTo>
                  <a:cubicBezTo>
                    <a:pt x="0" y="166"/>
                    <a:pt x="0" y="166"/>
                    <a:pt x="0" y="16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1"/>
                    <a:pt x="7" y="1"/>
                    <a:pt x="9" y="3"/>
                  </a:cubicBezTo>
                  <a:cubicBezTo>
                    <a:pt x="13" y="6"/>
                    <a:pt x="18" y="6"/>
                    <a:pt x="22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9" y="3"/>
                    <a:pt x="31" y="5"/>
                    <a:pt x="31" y="7"/>
                  </a:cubicBezTo>
                  <a:cubicBezTo>
                    <a:pt x="31" y="166"/>
                    <a:pt x="31" y="166"/>
                    <a:pt x="31" y="166"/>
                  </a:cubicBezTo>
                  <a:lnTo>
                    <a:pt x="25" y="166"/>
                  </a:lnTo>
                  <a:close/>
                  <a:moveTo>
                    <a:pt x="11" y="156"/>
                  </a:moveTo>
                  <a:cubicBezTo>
                    <a:pt x="20" y="156"/>
                    <a:pt x="20" y="156"/>
                    <a:pt x="20" y="156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7" y="16"/>
                    <a:pt x="14" y="16"/>
                    <a:pt x="11" y="15"/>
                  </a:cubicBezTo>
                  <a:lnTo>
                    <a:pt x="11" y="156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169400" y="3264513"/>
              <a:ext cx="236538" cy="50800"/>
            </a:xfrm>
            <a:custGeom>
              <a:rect b="b" l="l" r="r" t="t"/>
              <a:pathLst>
                <a:path extrusionOk="0" h="30" w="141">
                  <a:moveTo>
                    <a:pt x="141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34" y="0"/>
                    <a:pt x="141" y="7"/>
                    <a:pt x="141" y="16"/>
                  </a:cubicBezTo>
                  <a:lnTo>
                    <a:pt x="141" y="30"/>
                  </a:lnTo>
                  <a:close/>
                  <a:moveTo>
                    <a:pt x="10" y="20"/>
                  </a:moveTo>
                  <a:cubicBezTo>
                    <a:pt x="131" y="20"/>
                    <a:pt x="131" y="20"/>
                    <a:pt x="131" y="20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1" y="13"/>
                    <a:pt x="128" y="10"/>
                    <a:pt x="12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3" y="10"/>
                    <a:pt x="10" y="13"/>
                    <a:pt x="10" y="16"/>
                  </a:cubicBezTo>
                  <a:lnTo>
                    <a:pt x="10" y="20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4194800" y="3231176"/>
              <a:ext cx="185738" cy="50800"/>
            </a:xfrm>
            <a:custGeom>
              <a:rect b="b" l="l" r="r" t="t"/>
              <a:pathLst>
                <a:path extrusionOk="0" h="30" w="111">
                  <a:moveTo>
                    <a:pt x="111" y="30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04" y="0"/>
                    <a:pt x="111" y="7"/>
                    <a:pt x="111" y="16"/>
                  </a:cubicBezTo>
                  <a:lnTo>
                    <a:pt x="111" y="30"/>
                  </a:lnTo>
                  <a:close/>
                  <a:moveTo>
                    <a:pt x="1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0" y="13"/>
                    <a:pt x="98" y="10"/>
                    <a:pt x="9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3" y="10"/>
                    <a:pt x="10" y="13"/>
                    <a:pt x="10" y="16"/>
                  </a:cubicBezTo>
                  <a:lnTo>
                    <a:pt x="10" y="20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4253538" y="2927963"/>
              <a:ext cx="68263" cy="66675"/>
            </a:xfrm>
            <a:custGeom>
              <a:rect b="b" l="l" r="r" t="t"/>
              <a:pathLst>
                <a:path extrusionOk="0" h="40" w="41">
                  <a:moveTo>
                    <a:pt x="20" y="40"/>
                  </a:moveTo>
                  <a:cubicBezTo>
                    <a:pt x="15" y="40"/>
                    <a:pt x="11" y="38"/>
                    <a:pt x="7" y="35"/>
                  </a:cubicBezTo>
                  <a:cubicBezTo>
                    <a:pt x="3" y="31"/>
                    <a:pt x="0" y="26"/>
                    <a:pt x="0" y="20"/>
                  </a:cubicBezTo>
                  <a:cubicBezTo>
                    <a:pt x="0" y="14"/>
                    <a:pt x="3" y="9"/>
                    <a:pt x="7" y="5"/>
                  </a:cubicBezTo>
                  <a:cubicBezTo>
                    <a:pt x="11" y="2"/>
                    <a:pt x="15" y="0"/>
                    <a:pt x="20" y="0"/>
                  </a:cubicBezTo>
                  <a:cubicBezTo>
                    <a:pt x="25" y="0"/>
                    <a:pt x="30" y="2"/>
                    <a:pt x="34" y="5"/>
                  </a:cubicBezTo>
                  <a:cubicBezTo>
                    <a:pt x="38" y="9"/>
                    <a:pt x="41" y="14"/>
                    <a:pt x="41" y="20"/>
                  </a:cubicBezTo>
                  <a:cubicBezTo>
                    <a:pt x="41" y="26"/>
                    <a:pt x="38" y="31"/>
                    <a:pt x="34" y="35"/>
                  </a:cubicBezTo>
                  <a:cubicBezTo>
                    <a:pt x="30" y="38"/>
                    <a:pt x="25" y="40"/>
                    <a:pt x="20" y="40"/>
                  </a:cubicBezTo>
                  <a:close/>
                  <a:moveTo>
                    <a:pt x="20" y="10"/>
                  </a:moveTo>
                  <a:cubicBezTo>
                    <a:pt x="18" y="10"/>
                    <a:pt x="16" y="11"/>
                    <a:pt x="14" y="13"/>
                  </a:cubicBezTo>
                  <a:cubicBezTo>
                    <a:pt x="12" y="15"/>
                    <a:pt x="11" y="17"/>
                    <a:pt x="11" y="20"/>
                  </a:cubicBezTo>
                  <a:cubicBezTo>
                    <a:pt x="11" y="23"/>
                    <a:pt x="12" y="26"/>
                    <a:pt x="14" y="27"/>
                  </a:cubicBezTo>
                  <a:cubicBezTo>
                    <a:pt x="18" y="31"/>
                    <a:pt x="23" y="31"/>
                    <a:pt x="27" y="27"/>
                  </a:cubicBezTo>
                  <a:cubicBezTo>
                    <a:pt x="29" y="26"/>
                    <a:pt x="30" y="23"/>
                    <a:pt x="30" y="20"/>
                  </a:cubicBezTo>
                  <a:cubicBezTo>
                    <a:pt x="30" y="17"/>
                    <a:pt x="29" y="15"/>
                    <a:pt x="27" y="13"/>
                  </a:cubicBezTo>
                  <a:cubicBezTo>
                    <a:pt x="25" y="11"/>
                    <a:pt x="23" y="10"/>
                    <a:pt x="20" y="10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4302750" y="2953363"/>
              <a:ext cx="195263" cy="41275"/>
            </a:xfrm>
            <a:custGeom>
              <a:rect b="b" l="l" r="r" t="t"/>
              <a:pathLst>
                <a:path extrusionOk="0" h="25" w="116">
                  <a:moveTo>
                    <a:pt x="111" y="25"/>
                  </a:moveTo>
                  <a:cubicBezTo>
                    <a:pt x="57" y="25"/>
                    <a:pt x="57" y="25"/>
                    <a:pt x="57" y="25"/>
                  </a:cubicBezTo>
                  <a:cubicBezTo>
                    <a:pt x="48" y="25"/>
                    <a:pt x="40" y="22"/>
                    <a:pt x="35" y="16"/>
                  </a:cubicBezTo>
                  <a:cubicBezTo>
                    <a:pt x="31" y="12"/>
                    <a:pt x="25" y="10"/>
                    <a:pt x="20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8" y="0"/>
                    <a:pt x="36" y="3"/>
                    <a:pt x="42" y="9"/>
                  </a:cubicBezTo>
                  <a:cubicBezTo>
                    <a:pt x="46" y="13"/>
                    <a:pt x="51" y="15"/>
                    <a:pt x="57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4" y="15"/>
                    <a:pt x="116" y="17"/>
                    <a:pt x="116" y="20"/>
                  </a:cubicBezTo>
                  <a:cubicBezTo>
                    <a:pt x="116" y="23"/>
                    <a:pt x="114" y="25"/>
                    <a:pt x="111" y="25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077325" y="2953363"/>
              <a:ext cx="193675" cy="41275"/>
            </a:xfrm>
            <a:custGeom>
              <a:rect b="b" l="l" r="r" t="t"/>
              <a:pathLst>
                <a:path extrusionOk="0" h="25" w="116">
                  <a:moveTo>
                    <a:pt x="59" y="2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2" y="25"/>
                    <a:pt x="0" y="23"/>
                    <a:pt x="0" y="20"/>
                  </a:cubicBezTo>
                  <a:cubicBezTo>
                    <a:pt x="0" y="17"/>
                    <a:pt x="2" y="15"/>
                    <a:pt x="5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65" y="15"/>
                    <a:pt x="70" y="13"/>
                    <a:pt x="74" y="9"/>
                  </a:cubicBezTo>
                  <a:cubicBezTo>
                    <a:pt x="80" y="3"/>
                    <a:pt x="88" y="0"/>
                    <a:pt x="96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0"/>
                    <a:pt x="116" y="2"/>
                    <a:pt x="116" y="5"/>
                  </a:cubicBezTo>
                  <a:cubicBezTo>
                    <a:pt x="116" y="8"/>
                    <a:pt x="113" y="10"/>
                    <a:pt x="110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0" y="10"/>
                    <a:pt x="85" y="12"/>
                    <a:pt x="81" y="16"/>
                  </a:cubicBezTo>
                  <a:cubicBezTo>
                    <a:pt x="75" y="22"/>
                    <a:pt x="68" y="25"/>
                    <a:pt x="59" y="25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361488" y="3145451"/>
              <a:ext cx="136525" cy="77788"/>
            </a:xfrm>
            <a:custGeom>
              <a:rect b="b" l="l" r="r" t="t"/>
              <a:pathLst>
                <a:path extrusionOk="0" h="46" w="81">
                  <a:moveTo>
                    <a:pt x="57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11" y="46"/>
                    <a:pt x="0" y="35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35"/>
                    <a:pt x="70" y="46"/>
                    <a:pt x="57" y="46"/>
                  </a:cubicBezTo>
                  <a:close/>
                  <a:moveTo>
                    <a:pt x="11" y="11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11" y="29"/>
                    <a:pt x="17" y="36"/>
                    <a:pt x="25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5" y="36"/>
                    <a:pt x="71" y="29"/>
                    <a:pt x="71" y="22"/>
                  </a:cubicBezTo>
                  <a:cubicBezTo>
                    <a:pt x="71" y="11"/>
                    <a:pt x="71" y="11"/>
                    <a:pt x="71" y="11"/>
                  </a:cubicBezTo>
                  <a:lnTo>
                    <a:pt x="11" y="11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077325" y="3145451"/>
              <a:ext cx="133350" cy="77788"/>
            </a:xfrm>
            <a:custGeom>
              <a:rect b="b" l="l" r="r" t="t"/>
              <a:pathLst>
                <a:path extrusionOk="0" h="46" w="80">
                  <a:moveTo>
                    <a:pt x="56" y="46"/>
                  </a:move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0" y="35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35"/>
                    <a:pt x="69" y="46"/>
                    <a:pt x="56" y="46"/>
                  </a:cubicBezTo>
                  <a:close/>
                  <a:moveTo>
                    <a:pt x="10" y="11"/>
                  </a:moveTo>
                  <a:cubicBezTo>
                    <a:pt x="10" y="22"/>
                    <a:pt x="10" y="22"/>
                    <a:pt x="10" y="22"/>
                  </a:cubicBezTo>
                  <a:cubicBezTo>
                    <a:pt x="10" y="29"/>
                    <a:pt x="16" y="36"/>
                    <a:pt x="24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64" y="36"/>
                    <a:pt x="70" y="29"/>
                    <a:pt x="70" y="22"/>
                  </a:cubicBezTo>
                  <a:cubicBezTo>
                    <a:pt x="70" y="11"/>
                    <a:pt x="70" y="11"/>
                    <a:pt x="70" y="11"/>
                  </a:cubicBezTo>
                  <a:lnTo>
                    <a:pt x="10" y="11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4075738" y="2959713"/>
              <a:ext cx="136525" cy="204788"/>
            </a:xfrm>
            <a:custGeom>
              <a:rect b="b" l="l" r="r" t="t"/>
              <a:pathLst>
                <a:path extrusionOk="0" h="122" w="82">
                  <a:moveTo>
                    <a:pt x="76" y="122"/>
                  </a:moveTo>
                  <a:cubicBezTo>
                    <a:pt x="74" y="122"/>
                    <a:pt x="72" y="120"/>
                    <a:pt x="71" y="118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0" y="121"/>
                    <a:pt x="7" y="122"/>
                    <a:pt x="4" y="122"/>
                  </a:cubicBezTo>
                  <a:cubicBezTo>
                    <a:pt x="1" y="121"/>
                    <a:pt x="0" y="118"/>
                    <a:pt x="1" y="115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82" y="118"/>
                    <a:pt x="81" y="121"/>
                    <a:pt x="78" y="122"/>
                  </a:cubicBezTo>
                  <a:cubicBezTo>
                    <a:pt x="77" y="122"/>
                    <a:pt x="77" y="122"/>
                    <a:pt x="76" y="122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4361488" y="2959713"/>
              <a:ext cx="138113" cy="204788"/>
            </a:xfrm>
            <a:custGeom>
              <a:rect b="b" l="l" r="r" t="t"/>
              <a:pathLst>
                <a:path extrusionOk="0" h="122" w="82">
                  <a:moveTo>
                    <a:pt x="76" y="122"/>
                  </a:moveTo>
                  <a:cubicBezTo>
                    <a:pt x="74" y="122"/>
                    <a:pt x="72" y="120"/>
                    <a:pt x="71" y="118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0" y="121"/>
                    <a:pt x="7" y="122"/>
                    <a:pt x="4" y="122"/>
                  </a:cubicBezTo>
                  <a:cubicBezTo>
                    <a:pt x="1" y="121"/>
                    <a:pt x="0" y="118"/>
                    <a:pt x="1" y="115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81" y="115"/>
                    <a:pt x="81" y="115"/>
                    <a:pt x="81" y="115"/>
                  </a:cubicBezTo>
                  <a:cubicBezTo>
                    <a:pt x="82" y="118"/>
                    <a:pt x="80" y="121"/>
                    <a:pt x="78" y="122"/>
                  </a:cubicBezTo>
                  <a:cubicBezTo>
                    <a:pt x="77" y="122"/>
                    <a:pt x="77" y="122"/>
                    <a:pt x="76" y="122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9" name="Google Shape;149;p5"/>
          <p:cNvGrpSpPr/>
          <p:nvPr/>
        </p:nvGrpSpPr>
        <p:grpSpPr>
          <a:xfrm>
            <a:off x="6283355" y="3286275"/>
            <a:ext cx="492125" cy="417513"/>
            <a:chOff x="6536038" y="2943600"/>
            <a:chExt cx="492125" cy="417513"/>
          </a:xfrm>
        </p:grpSpPr>
        <p:sp>
          <p:nvSpPr>
            <p:cNvPr id="150" name="Google Shape;150;p5"/>
            <p:cNvSpPr/>
            <p:nvPr/>
          </p:nvSpPr>
          <p:spPr>
            <a:xfrm>
              <a:off x="6536038" y="2943600"/>
              <a:ext cx="492125" cy="417513"/>
            </a:xfrm>
            <a:custGeom>
              <a:rect b="b" l="l" r="r" t="t"/>
              <a:pathLst>
                <a:path extrusionOk="0" h="249" w="294">
                  <a:moveTo>
                    <a:pt x="236" y="177"/>
                  </a:moveTo>
                  <a:cubicBezTo>
                    <a:pt x="294" y="104"/>
                    <a:pt x="234" y="0"/>
                    <a:pt x="129" y="0"/>
                  </a:cubicBezTo>
                  <a:cubicBezTo>
                    <a:pt x="58" y="0"/>
                    <a:pt x="0" y="51"/>
                    <a:pt x="0" y="113"/>
                  </a:cubicBezTo>
                  <a:cubicBezTo>
                    <a:pt x="0" y="194"/>
                    <a:pt x="96" y="249"/>
                    <a:pt x="181" y="217"/>
                  </a:cubicBezTo>
                  <a:cubicBezTo>
                    <a:pt x="257" y="227"/>
                    <a:pt x="255" y="227"/>
                    <a:pt x="258" y="224"/>
                  </a:cubicBezTo>
                  <a:cubicBezTo>
                    <a:pt x="260" y="220"/>
                    <a:pt x="259" y="220"/>
                    <a:pt x="236" y="177"/>
                  </a:cubicBezTo>
                  <a:close/>
                  <a:moveTo>
                    <a:pt x="181" y="206"/>
                  </a:moveTo>
                  <a:cubicBezTo>
                    <a:pt x="177" y="205"/>
                    <a:pt x="161" y="215"/>
                    <a:pt x="129" y="215"/>
                  </a:cubicBezTo>
                  <a:cubicBezTo>
                    <a:pt x="64" y="215"/>
                    <a:pt x="11" y="169"/>
                    <a:pt x="11" y="113"/>
                  </a:cubicBezTo>
                  <a:cubicBezTo>
                    <a:pt x="11" y="57"/>
                    <a:pt x="64" y="11"/>
                    <a:pt x="129" y="11"/>
                  </a:cubicBezTo>
                  <a:cubicBezTo>
                    <a:pt x="227" y="11"/>
                    <a:pt x="281" y="106"/>
                    <a:pt x="225" y="173"/>
                  </a:cubicBezTo>
                  <a:cubicBezTo>
                    <a:pt x="224" y="175"/>
                    <a:pt x="224" y="177"/>
                    <a:pt x="225" y="179"/>
                  </a:cubicBezTo>
                  <a:cubicBezTo>
                    <a:pt x="243" y="214"/>
                    <a:pt x="243" y="214"/>
                    <a:pt x="243" y="214"/>
                  </a:cubicBezTo>
                  <a:lnTo>
                    <a:pt x="181" y="206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6717013" y="3096000"/>
              <a:ext cx="71438" cy="73025"/>
            </a:xfrm>
            <a:custGeom>
              <a:rect b="b" l="l" r="r" t="t"/>
              <a:pathLst>
                <a:path extrusionOk="0" h="44" w="43">
                  <a:moveTo>
                    <a:pt x="21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1" y="44"/>
                  </a:cubicBezTo>
                  <a:cubicBezTo>
                    <a:pt x="33" y="44"/>
                    <a:pt x="43" y="34"/>
                    <a:pt x="43" y="22"/>
                  </a:cubicBezTo>
                  <a:cubicBezTo>
                    <a:pt x="43" y="10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5" y="33"/>
                    <a:pt x="11" y="28"/>
                    <a:pt x="11" y="22"/>
                  </a:cubicBezTo>
                  <a:cubicBezTo>
                    <a:pt x="11" y="16"/>
                    <a:pt x="15" y="11"/>
                    <a:pt x="21" y="11"/>
                  </a:cubicBezTo>
                  <a:cubicBezTo>
                    <a:pt x="27" y="11"/>
                    <a:pt x="32" y="16"/>
                    <a:pt x="32" y="22"/>
                  </a:cubicBezTo>
                  <a:cubicBezTo>
                    <a:pt x="32" y="28"/>
                    <a:pt x="27" y="33"/>
                    <a:pt x="21" y="33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6823376" y="3096000"/>
              <a:ext cx="73025" cy="73025"/>
            </a:xfrm>
            <a:custGeom>
              <a:rect b="b" l="l" r="r" t="t"/>
              <a:pathLst>
                <a:path extrusionOk="0" h="44" w="43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3" y="34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lose/>
                  <a:moveTo>
                    <a:pt x="22" y="33"/>
                  </a:moveTo>
                  <a:cubicBezTo>
                    <a:pt x="16" y="33"/>
                    <a:pt x="11" y="28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ubicBezTo>
                    <a:pt x="28" y="11"/>
                    <a:pt x="33" y="16"/>
                    <a:pt x="33" y="22"/>
                  </a:cubicBezTo>
                  <a:cubicBezTo>
                    <a:pt x="33" y="28"/>
                    <a:pt x="28" y="33"/>
                    <a:pt x="22" y="33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607476" y="3096000"/>
              <a:ext cx="73025" cy="73025"/>
            </a:xfrm>
            <a:custGeom>
              <a:rect b="b" l="l" r="r" t="t"/>
              <a:pathLst>
                <a:path extrusionOk="0" h="44" w="43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3" y="34"/>
                    <a:pt x="43" y="22"/>
                  </a:cubicBezTo>
                  <a:cubicBezTo>
                    <a:pt x="43" y="10"/>
                    <a:pt x="34" y="0"/>
                    <a:pt x="22" y="0"/>
                  </a:cubicBezTo>
                  <a:close/>
                  <a:moveTo>
                    <a:pt x="22" y="33"/>
                  </a:moveTo>
                  <a:cubicBezTo>
                    <a:pt x="16" y="33"/>
                    <a:pt x="11" y="28"/>
                    <a:pt x="11" y="22"/>
                  </a:cubicBezTo>
                  <a:cubicBezTo>
                    <a:pt x="11" y="16"/>
                    <a:pt x="16" y="11"/>
                    <a:pt x="22" y="11"/>
                  </a:cubicBezTo>
                  <a:cubicBezTo>
                    <a:pt x="28" y="11"/>
                    <a:pt x="33" y="16"/>
                    <a:pt x="33" y="22"/>
                  </a:cubicBezTo>
                  <a:cubicBezTo>
                    <a:pt x="33" y="28"/>
                    <a:pt x="28" y="33"/>
                    <a:pt x="22" y="33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4" name="Google Shape;154;p5"/>
          <p:cNvGrpSpPr/>
          <p:nvPr/>
        </p:nvGrpSpPr>
        <p:grpSpPr>
          <a:xfrm>
            <a:off x="7115391" y="3277544"/>
            <a:ext cx="415925" cy="434975"/>
            <a:chOff x="10618788" y="1889126"/>
            <a:chExt cx="415925" cy="434975"/>
          </a:xfrm>
        </p:grpSpPr>
        <p:sp>
          <p:nvSpPr>
            <p:cNvPr id="155" name="Google Shape;155;p5"/>
            <p:cNvSpPr/>
            <p:nvPr/>
          </p:nvSpPr>
          <p:spPr>
            <a:xfrm>
              <a:off x="10618788" y="1889126"/>
              <a:ext cx="415925" cy="434975"/>
            </a:xfrm>
            <a:custGeom>
              <a:rect b="b" l="l" r="r" t="t"/>
              <a:pathLst>
                <a:path extrusionOk="0" h="260" w="248">
                  <a:moveTo>
                    <a:pt x="124" y="0"/>
                  </a:moveTo>
                  <a:cubicBezTo>
                    <a:pt x="39" y="0"/>
                    <a:pt x="0" y="106"/>
                    <a:pt x="65" y="161"/>
                  </a:cubicBezTo>
                  <a:cubicBezTo>
                    <a:pt x="65" y="253"/>
                    <a:pt x="65" y="253"/>
                    <a:pt x="65" y="253"/>
                  </a:cubicBezTo>
                  <a:cubicBezTo>
                    <a:pt x="65" y="256"/>
                    <a:pt x="67" y="259"/>
                    <a:pt x="70" y="259"/>
                  </a:cubicBezTo>
                  <a:cubicBezTo>
                    <a:pt x="72" y="259"/>
                    <a:pt x="68" y="260"/>
                    <a:pt x="124" y="232"/>
                  </a:cubicBezTo>
                  <a:cubicBezTo>
                    <a:pt x="179" y="260"/>
                    <a:pt x="176" y="259"/>
                    <a:pt x="178" y="259"/>
                  </a:cubicBezTo>
                  <a:cubicBezTo>
                    <a:pt x="181" y="259"/>
                    <a:pt x="183" y="256"/>
                    <a:pt x="183" y="253"/>
                  </a:cubicBezTo>
                  <a:cubicBezTo>
                    <a:pt x="183" y="161"/>
                    <a:pt x="183" y="161"/>
                    <a:pt x="183" y="161"/>
                  </a:cubicBezTo>
                  <a:cubicBezTo>
                    <a:pt x="248" y="106"/>
                    <a:pt x="208" y="0"/>
                    <a:pt x="124" y="0"/>
                  </a:cubicBezTo>
                  <a:close/>
                  <a:moveTo>
                    <a:pt x="185" y="145"/>
                  </a:moveTo>
                  <a:cubicBezTo>
                    <a:pt x="173" y="133"/>
                    <a:pt x="173" y="133"/>
                    <a:pt x="173" y="133"/>
                  </a:cubicBezTo>
                  <a:cubicBezTo>
                    <a:pt x="182" y="123"/>
                    <a:pt x="187" y="111"/>
                    <a:pt x="188" y="97"/>
                  </a:cubicBezTo>
                  <a:cubicBezTo>
                    <a:pt x="204" y="97"/>
                    <a:pt x="204" y="97"/>
                    <a:pt x="204" y="97"/>
                  </a:cubicBezTo>
                  <a:cubicBezTo>
                    <a:pt x="203" y="115"/>
                    <a:pt x="196" y="132"/>
                    <a:pt x="185" y="145"/>
                  </a:cubicBezTo>
                  <a:close/>
                  <a:moveTo>
                    <a:pt x="71" y="152"/>
                  </a:moveTo>
                  <a:cubicBezTo>
                    <a:pt x="82" y="141"/>
                    <a:pt x="82" y="141"/>
                    <a:pt x="82" y="141"/>
                  </a:cubicBezTo>
                  <a:cubicBezTo>
                    <a:pt x="92" y="150"/>
                    <a:pt x="105" y="155"/>
                    <a:pt x="119" y="156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0" y="171"/>
                    <a:pt x="84" y="164"/>
                    <a:pt x="71" y="152"/>
                  </a:cubicBezTo>
                  <a:close/>
                  <a:moveTo>
                    <a:pt x="166" y="42"/>
                  </a:moveTo>
                  <a:cubicBezTo>
                    <a:pt x="156" y="34"/>
                    <a:pt x="143" y="29"/>
                    <a:pt x="129" y="27"/>
                  </a:cubicBezTo>
                  <a:cubicBezTo>
                    <a:pt x="129" y="11"/>
                    <a:pt x="129" y="11"/>
                    <a:pt x="129" y="11"/>
                  </a:cubicBezTo>
                  <a:cubicBezTo>
                    <a:pt x="148" y="12"/>
                    <a:pt x="164" y="20"/>
                    <a:pt x="177" y="31"/>
                  </a:cubicBezTo>
                  <a:lnTo>
                    <a:pt x="166" y="42"/>
                  </a:lnTo>
                  <a:close/>
                  <a:moveTo>
                    <a:pt x="119" y="27"/>
                  </a:moveTo>
                  <a:cubicBezTo>
                    <a:pt x="105" y="29"/>
                    <a:pt x="92" y="34"/>
                    <a:pt x="82" y="42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84" y="20"/>
                    <a:pt x="100" y="12"/>
                    <a:pt x="119" y="11"/>
                  </a:cubicBezTo>
                  <a:lnTo>
                    <a:pt x="119" y="27"/>
                  </a:lnTo>
                  <a:close/>
                  <a:moveTo>
                    <a:pt x="124" y="38"/>
                  </a:moveTo>
                  <a:cubicBezTo>
                    <a:pt x="154" y="38"/>
                    <a:pt x="178" y="62"/>
                    <a:pt x="178" y="92"/>
                  </a:cubicBezTo>
                  <a:cubicBezTo>
                    <a:pt x="178" y="121"/>
                    <a:pt x="154" y="146"/>
                    <a:pt x="124" y="146"/>
                  </a:cubicBezTo>
                  <a:cubicBezTo>
                    <a:pt x="94" y="146"/>
                    <a:pt x="70" y="121"/>
                    <a:pt x="70" y="92"/>
                  </a:cubicBezTo>
                  <a:cubicBezTo>
                    <a:pt x="70" y="62"/>
                    <a:pt x="94" y="38"/>
                    <a:pt x="124" y="38"/>
                  </a:cubicBezTo>
                  <a:close/>
                  <a:moveTo>
                    <a:pt x="129" y="156"/>
                  </a:moveTo>
                  <a:cubicBezTo>
                    <a:pt x="143" y="155"/>
                    <a:pt x="156" y="150"/>
                    <a:pt x="166" y="141"/>
                  </a:cubicBezTo>
                  <a:cubicBezTo>
                    <a:pt x="177" y="152"/>
                    <a:pt x="177" y="152"/>
                    <a:pt x="177" y="152"/>
                  </a:cubicBezTo>
                  <a:cubicBezTo>
                    <a:pt x="164" y="164"/>
                    <a:pt x="148" y="171"/>
                    <a:pt x="129" y="172"/>
                  </a:cubicBezTo>
                  <a:lnTo>
                    <a:pt x="129" y="156"/>
                  </a:lnTo>
                  <a:close/>
                  <a:moveTo>
                    <a:pt x="204" y="86"/>
                  </a:moveTo>
                  <a:cubicBezTo>
                    <a:pt x="188" y="86"/>
                    <a:pt x="188" y="86"/>
                    <a:pt x="188" y="86"/>
                  </a:cubicBezTo>
                  <a:cubicBezTo>
                    <a:pt x="187" y="73"/>
                    <a:pt x="182" y="60"/>
                    <a:pt x="173" y="50"/>
                  </a:cubicBezTo>
                  <a:cubicBezTo>
                    <a:pt x="185" y="39"/>
                    <a:pt x="185" y="39"/>
                    <a:pt x="185" y="39"/>
                  </a:cubicBezTo>
                  <a:cubicBezTo>
                    <a:pt x="196" y="52"/>
                    <a:pt x="203" y="68"/>
                    <a:pt x="204" y="86"/>
                  </a:cubicBezTo>
                  <a:close/>
                  <a:moveTo>
                    <a:pt x="63" y="39"/>
                  </a:moveTo>
                  <a:cubicBezTo>
                    <a:pt x="75" y="50"/>
                    <a:pt x="75" y="50"/>
                    <a:pt x="75" y="50"/>
                  </a:cubicBezTo>
                  <a:cubicBezTo>
                    <a:pt x="66" y="60"/>
                    <a:pt x="61" y="73"/>
                    <a:pt x="60" y="86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5" y="68"/>
                    <a:pt x="52" y="52"/>
                    <a:pt x="63" y="39"/>
                  </a:cubicBezTo>
                  <a:close/>
                  <a:moveTo>
                    <a:pt x="43" y="97"/>
                  </a:moveTo>
                  <a:cubicBezTo>
                    <a:pt x="60" y="97"/>
                    <a:pt x="60" y="97"/>
                    <a:pt x="60" y="97"/>
                  </a:cubicBezTo>
                  <a:cubicBezTo>
                    <a:pt x="61" y="111"/>
                    <a:pt x="66" y="123"/>
                    <a:pt x="75" y="133"/>
                  </a:cubicBezTo>
                  <a:cubicBezTo>
                    <a:pt x="63" y="145"/>
                    <a:pt x="63" y="145"/>
                    <a:pt x="63" y="145"/>
                  </a:cubicBezTo>
                  <a:cubicBezTo>
                    <a:pt x="52" y="132"/>
                    <a:pt x="45" y="115"/>
                    <a:pt x="43" y="97"/>
                  </a:cubicBezTo>
                  <a:close/>
                  <a:moveTo>
                    <a:pt x="172" y="245"/>
                  </a:moveTo>
                  <a:cubicBezTo>
                    <a:pt x="124" y="220"/>
                    <a:pt x="126" y="221"/>
                    <a:pt x="124" y="221"/>
                  </a:cubicBezTo>
                  <a:cubicBezTo>
                    <a:pt x="122" y="221"/>
                    <a:pt x="124" y="220"/>
                    <a:pt x="75" y="245"/>
                  </a:cubicBezTo>
                  <a:cubicBezTo>
                    <a:pt x="75" y="169"/>
                    <a:pt x="75" y="169"/>
                    <a:pt x="75" y="169"/>
                  </a:cubicBezTo>
                  <a:cubicBezTo>
                    <a:pt x="105" y="188"/>
                    <a:pt x="143" y="188"/>
                    <a:pt x="172" y="169"/>
                  </a:cubicBezTo>
                  <a:lnTo>
                    <a:pt x="172" y="245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0761663" y="1973263"/>
              <a:ext cx="130175" cy="123825"/>
            </a:xfrm>
            <a:custGeom>
              <a:rect b="b" l="l" r="r" t="t"/>
              <a:pathLst>
                <a:path extrusionOk="0" h="74" w="78">
                  <a:moveTo>
                    <a:pt x="17" y="47"/>
                  </a:moveTo>
                  <a:cubicBezTo>
                    <a:pt x="14" y="67"/>
                    <a:pt x="12" y="69"/>
                    <a:pt x="16" y="71"/>
                  </a:cubicBezTo>
                  <a:cubicBezTo>
                    <a:pt x="19" y="74"/>
                    <a:pt x="21" y="72"/>
                    <a:pt x="39" y="63"/>
                  </a:cubicBezTo>
                  <a:cubicBezTo>
                    <a:pt x="58" y="73"/>
                    <a:pt x="57" y="73"/>
                    <a:pt x="59" y="73"/>
                  </a:cubicBezTo>
                  <a:cubicBezTo>
                    <a:pt x="62" y="73"/>
                    <a:pt x="65" y="70"/>
                    <a:pt x="64" y="66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8" y="30"/>
                    <a:pt x="76" y="24"/>
                    <a:pt x="72" y="24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2" y="0"/>
                    <a:pt x="36" y="0"/>
                    <a:pt x="34" y="3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5" y="24"/>
                    <a:pt x="3" y="23"/>
                    <a:pt x="1" y="27"/>
                  </a:cubicBezTo>
                  <a:cubicBezTo>
                    <a:pt x="0" y="32"/>
                    <a:pt x="2" y="33"/>
                    <a:pt x="17" y="47"/>
                  </a:cubicBezTo>
                  <a:close/>
                  <a:moveTo>
                    <a:pt x="39" y="18"/>
                  </a:moveTo>
                  <a:cubicBezTo>
                    <a:pt x="46" y="33"/>
                    <a:pt x="43" y="30"/>
                    <a:pt x="60" y="33"/>
                  </a:cubicBezTo>
                  <a:cubicBezTo>
                    <a:pt x="47" y="45"/>
                    <a:pt x="49" y="40"/>
                    <a:pt x="52" y="57"/>
                  </a:cubicBezTo>
                  <a:cubicBezTo>
                    <a:pt x="36" y="49"/>
                    <a:pt x="41" y="49"/>
                    <a:pt x="26" y="57"/>
                  </a:cubicBezTo>
                  <a:cubicBezTo>
                    <a:pt x="29" y="40"/>
                    <a:pt x="30" y="45"/>
                    <a:pt x="18" y="33"/>
                  </a:cubicBezTo>
                  <a:cubicBezTo>
                    <a:pt x="35" y="30"/>
                    <a:pt x="31" y="33"/>
                    <a:pt x="39" y="18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7" name="Google Shape;157;p5"/>
          <p:cNvSpPr/>
          <p:nvPr/>
        </p:nvSpPr>
        <p:spPr>
          <a:xfrm>
            <a:off x="7871226" y="3276750"/>
            <a:ext cx="436563" cy="436563"/>
          </a:xfrm>
          <a:custGeom>
            <a:rect b="b" l="l" r="r" t="t"/>
            <a:pathLst>
              <a:path extrusionOk="0" h="261" w="261">
                <a:moveTo>
                  <a:pt x="259" y="37"/>
                </a:moveTo>
                <a:cubicBezTo>
                  <a:pt x="257" y="33"/>
                  <a:pt x="255" y="34"/>
                  <a:pt x="235" y="34"/>
                </a:cubicBezTo>
                <a:cubicBezTo>
                  <a:pt x="247" y="21"/>
                  <a:pt x="247" y="21"/>
                  <a:pt x="247" y="21"/>
                </a:cubicBezTo>
                <a:cubicBezTo>
                  <a:pt x="252" y="16"/>
                  <a:pt x="245" y="9"/>
                  <a:pt x="240" y="14"/>
                </a:cubicBezTo>
                <a:cubicBezTo>
                  <a:pt x="227" y="26"/>
                  <a:pt x="227" y="26"/>
                  <a:pt x="227" y="26"/>
                </a:cubicBezTo>
                <a:cubicBezTo>
                  <a:pt x="227" y="8"/>
                  <a:pt x="229" y="4"/>
                  <a:pt x="224" y="2"/>
                </a:cubicBezTo>
                <a:cubicBezTo>
                  <a:pt x="220" y="0"/>
                  <a:pt x="221" y="0"/>
                  <a:pt x="186" y="35"/>
                </a:cubicBezTo>
                <a:cubicBezTo>
                  <a:pt x="184" y="37"/>
                  <a:pt x="184" y="36"/>
                  <a:pt x="184" y="69"/>
                </a:cubicBezTo>
                <a:cubicBezTo>
                  <a:pt x="173" y="80"/>
                  <a:pt x="173" y="80"/>
                  <a:pt x="173" y="80"/>
                </a:cubicBezTo>
                <a:cubicBezTo>
                  <a:pt x="158" y="66"/>
                  <a:pt x="137" y="57"/>
                  <a:pt x="114" y="55"/>
                </a:cubicBezTo>
                <a:cubicBezTo>
                  <a:pt x="114" y="50"/>
                  <a:pt x="114" y="50"/>
                  <a:pt x="114" y="50"/>
                </a:cubicBezTo>
                <a:cubicBezTo>
                  <a:pt x="114" y="43"/>
                  <a:pt x="104" y="43"/>
                  <a:pt x="104" y="50"/>
                </a:cubicBezTo>
                <a:cubicBezTo>
                  <a:pt x="104" y="55"/>
                  <a:pt x="104" y="55"/>
                  <a:pt x="104" y="55"/>
                </a:cubicBezTo>
                <a:cubicBezTo>
                  <a:pt x="55" y="58"/>
                  <a:pt x="15" y="98"/>
                  <a:pt x="12" y="147"/>
                </a:cubicBezTo>
                <a:cubicBezTo>
                  <a:pt x="7" y="147"/>
                  <a:pt x="7" y="147"/>
                  <a:pt x="7" y="147"/>
                </a:cubicBezTo>
                <a:cubicBezTo>
                  <a:pt x="0" y="147"/>
                  <a:pt x="0" y="157"/>
                  <a:pt x="7" y="157"/>
                </a:cubicBezTo>
                <a:cubicBezTo>
                  <a:pt x="12" y="157"/>
                  <a:pt x="12" y="157"/>
                  <a:pt x="12" y="157"/>
                </a:cubicBezTo>
                <a:cubicBezTo>
                  <a:pt x="15" y="206"/>
                  <a:pt x="55" y="246"/>
                  <a:pt x="104" y="249"/>
                </a:cubicBezTo>
                <a:cubicBezTo>
                  <a:pt x="104" y="254"/>
                  <a:pt x="104" y="254"/>
                  <a:pt x="104" y="254"/>
                </a:cubicBezTo>
                <a:cubicBezTo>
                  <a:pt x="104" y="261"/>
                  <a:pt x="114" y="261"/>
                  <a:pt x="114" y="254"/>
                </a:cubicBezTo>
                <a:cubicBezTo>
                  <a:pt x="114" y="249"/>
                  <a:pt x="114" y="249"/>
                  <a:pt x="114" y="249"/>
                </a:cubicBezTo>
                <a:cubicBezTo>
                  <a:pt x="163" y="246"/>
                  <a:pt x="203" y="206"/>
                  <a:pt x="206" y="157"/>
                </a:cubicBezTo>
                <a:cubicBezTo>
                  <a:pt x="211" y="157"/>
                  <a:pt x="211" y="157"/>
                  <a:pt x="211" y="157"/>
                </a:cubicBezTo>
                <a:cubicBezTo>
                  <a:pt x="218" y="157"/>
                  <a:pt x="218" y="147"/>
                  <a:pt x="211" y="147"/>
                </a:cubicBezTo>
                <a:cubicBezTo>
                  <a:pt x="206" y="147"/>
                  <a:pt x="206" y="147"/>
                  <a:pt x="206" y="147"/>
                </a:cubicBezTo>
                <a:cubicBezTo>
                  <a:pt x="204" y="124"/>
                  <a:pt x="195" y="103"/>
                  <a:pt x="181" y="88"/>
                </a:cubicBezTo>
                <a:cubicBezTo>
                  <a:pt x="192" y="77"/>
                  <a:pt x="192" y="77"/>
                  <a:pt x="192" y="77"/>
                </a:cubicBezTo>
                <a:cubicBezTo>
                  <a:pt x="223" y="77"/>
                  <a:pt x="222" y="77"/>
                  <a:pt x="224" y="75"/>
                </a:cubicBezTo>
                <a:cubicBezTo>
                  <a:pt x="260" y="41"/>
                  <a:pt x="261" y="42"/>
                  <a:pt x="259" y="37"/>
                </a:cubicBezTo>
                <a:close/>
                <a:moveTo>
                  <a:pt x="195" y="41"/>
                </a:moveTo>
                <a:cubicBezTo>
                  <a:pt x="217" y="20"/>
                  <a:pt x="217" y="20"/>
                  <a:pt x="217" y="20"/>
                </a:cubicBezTo>
                <a:cubicBezTo>
                  <a:pt x="217" y="37"/>
                  <a:pt x="217" y="37"/>
                  <a:pt x="217" y="37"/>
                </a:cubicBezTo>
                <a:cubicBezTo>
                  <a:pt x="195" y="58"/>
                  <a:pt x="195" y="58"/>
                  <a:pt x="195" y="58"/>
                </a:cubicBezTo>
                <a:lnTo>
                  <a:pt x="195" y="41"/>
                </a:lnTo>
                <a:close/>
                <a:moveTo>
                  <a:pt x="166" y="88"/>
                </a:moveTo>
                <a:cubicBezTo>
                  <a:pt x="158" y="95"/>
                  <a:pt x="158" y="95"/>
                  <a:pt x="158" y="95"/>
                </a:cubicBezTo>
                <a:cubicBezTo>
                  <a:pt x="146" y="85"/>
                  <a:pt x="131" y="78"/>
                  <a:pt x="114" y="77"/>
                </a:cubicBezTo>
                <a:cubicBezTo>
                  <a:pt x="114" y="66"/>
                  <a:pt x="114" y="66"/>
                  <a:pt x="114" y="66"/>
                </a:cubicBezTo>
                <a:cubicBezTo>
                  <a:pt x="134" y="67"/>
                  <a:pt x="152" y="75"/>
                  <a:pt x="166" y="88"/>
                </a:cubicBezTo>
                <a:close/>
                <a:moveTo>
                  <a:pt x="109" y="217"/>
                </a:moveTo>
                <a:cubicBezTo>
                  <a:pt x="73" y="217"/>
                  <a:pt x="44" y="188"/>
                  <a:pt x="44" y="152"/>
                </a:cubicBezTo>
                <a:cubicBezTo>
                  <a:pt x="44" y="97"/>
                  <a:pt x="109" y="67"/>
                  <a:pt x="151" y="103"/>
                </a:cubicBezTo>
                <a:cubicBezTo>
                  <a:pt x="139" y="114"/>
                  <a:pt x="139" y="114"/>
                  <a:pt x="139" y="114"/>
                </a:cubicBezTo>
                <a:cubicBezTo>
                  <a:pt x="108" y="89"/>
                  <a:pt x="61" y="111"/>
                  <a:pt x="61" y="152"/>
                </a:cubicBezTo>
                <a:cubicBezTo>
                  <a:pt x="61" y="179"/>
                  <a:pt x="82" y="200"/>
                  <a:pt x="109" y="200"/>
                </a:cubicBezTo>
                <a:cubicBezTo>
                  <a:pt x="150" y="200"/>
                  <a:pt x="172" y="153"/>
                  <a:pt x="147" y="122"/>
                </a:cubicBezTo>
                <a:cubicBezTo>
                  <a:pt x="158" y="110"/>
                  <a:pt x="158" y="110"/>
                  <a:pt x="158" y="110"/>
                </a:cubicBezTo>
                <a:cubicBezTo>
                  <a:pt x="194" y="152"/>
                  <a:pt x="164" y="217"/>
                  <a:pt x="109" y="217"/>
                </a:cubicBezTo>
                <a:close/>
                <a:moveTo>
                  <a:pt x="109" y="190"/>
                </a:moveTo>
                <a:cubicBezTo>
                  <a:pt x="88" y="190"/>
                  <a:pt x="71" y="173"/>
                  <a:pt x="71" y="152"/>
                </a:cubicBezTo>
                <a:cubicBezTo>
                  <a:pt x="71" y="121"/>
                  <a:pt x="107" y="103"/>
                  <a:pt x="132" y="122"/>
                </a:cubicBezTo>
                <a:cubicBezTo>
                  <a:pt x="124" y="130"/>
                  <a:pt x="124" y="130"/>
                  <a:pt x="124" y="130"/>
                </a:cubicBezTo>
                <a:cubicBezTo>
                  <a:pt x="106" y="118"/>
                  <a:pt x="82" y="131"/>
                  <a:pt x="82" y="152"/>
                </a:cubicBezTo>
                <a:cubicBezTo>
                  <a:pt x="82" y="167"/>
                  <a:pt x="94" y="179"/>
                  <a:pt x="109" y="179"/>
                </a:cubicBezTo>
                <a:cubicBezTo>
                  <a:pt x="130" y="179"/>
                  <a:pt x="143" y="155"/>
                  <a:pt x="131" y="137"/>
                </a:cubicBezTo>
                <a:cubicBezTo>
                  <a:pt x="139" y="129"/>
                  <a:pt x="139" y="129"/>
                  <a:pt x="139" y="129"/>
                </a:cubicBezTo>
                <a:cubicBezTo>
                  <a:pt x="158" y="154"/>
                  <a:pt x="140" y="190"/>
                  <a:pt x="109" y="190"/>
                </a:cubicBezTo>
                <a:close/>
                <a:moveTo>
                  <a:pt x="109" y="168"/>
                </a:moveTo>
                <a:cubicBezTo>
                  <a:pt x="100" y="168"/>
                  <a:pt x="93" y="161"/>
                  <a:pt x="93" y="152"/>
                </a:cubicBezTo>
                <a:cubicBezTo>
                  <a:pt x="93" y="140"/>
                  <a:pt x="105" y="132"/>
                  <a:pt x="116" y="137"/>
                </a:cubicBezTo>
                <a:cubicBezTo>
                  <a:pt x="105" y="148"/>
                  <a:pt x="105" y="148"/>
                  <a:pt x="105" y="148"/>
                </a:cubicBezTo>
                <a:cubicBezTo>
                  <a:pt x="100" y="153"/>
                  <a:pt x="108" y="161"/>
                  <a:pt x="113" y="156"/>
                </a:cubicBezTo>
                <a:cubicBezTo>
                  <a:pt x="124" y="145"/>
                  <a:pt x="124" y="145"/>
                  <a:pt x="124" y="145"/>
                </a:cubicBezTo>
                <a:cubicBezTo>
                  <a:pt x="129" y="156"/>
                  <a:pt x="121" y="168"/>
                  <a:pt x="109" y="168"/>
                </a:cubicBezTo>
                <a:close/>
                <a:moveTo>
                  <a:pt x="104" y="66"/>
                </a:moveTo>
                <a:cubicBezTo>
                  <a:pt x="104" y="77"/>
                  <a:pt x="104" y="77"/>
                  <a:pt x="104" y="77"/>
                </a:cubicBezTo>
                <a:cubicBezTo>
                  <a:pt x="66" y="80"/>
                  <a:pt x="37" y="109"/>
                  <a:pt x="34" y="147"/>
                </a:cubicBezTo>
                <a:cubicBezTo>
                  <a:pt x="23" y="147"/>
                  <a:pt x="23" y="147"/>
                  <a:pt x="23" y="147"/>
                </a:cubicBezTo>
                <a:cubicBezTo>
                  <a:pt x="26" y="103"/>
                  <a:pt x="61" y="69"/>
                  <a:pt x="104" y="66"/>
                </a:cubicBezTo>
                <a:close/>
                <a:moveTo>
                  <a:pt x="23" y="157"/>
                </a:moveTo>
                <a:cubicBezTo>
                  <a:pt x="34" y="157"/>
                  <a:pt x="34" y="157"/>
                  <a:pt x="34" y="157"/>
                </a:cubicBezTo>
                <a:cubicBezTo>
                  <a:pt x="37" y="195"/>
                  <a:pt x="66" y="224"/>
                  <a:pt x="104" y="227"/>
                </a:cubicBezTo>
                <a:cubicBezTo>
                  <a:pt x="104" y="238"/>
                  <a:pt x="104" y="238"/>
                  <a:pt x="104" y="238"/>
                </a:cubicBezTo>
                <a:cubicBezTo>
                  <a:pt x="61" y="235"/>
                  <a:pt x="26" y="201"/>
                  <a:pt x="23" y="157"/>
                </a:cubicBezTo>
                <a:close/>
                <a:moveTo>
                  <a:pt x="114" y="238"/>
                </a:moveTo>
                <a:cubicBezTo>
                  <a:pt x="114" y="227"/>
                  <a:pt x="114" y="227"/>
                  <a:pt x="114" y="227"/>
                </a:cubicBezTo>
                <a:cubicBezTo>
                  <a:pt x="152" y="224"/>
                  <a:pt x="181" y="195"/>
                  <a:pt x="184" y="157"/>
                </a:cubicBezTo>
                <a:cubicBezTo>
                  <a:pt x="195" y="157"/>
                  <a:pt x="195" y="157"/>
                  <a:pt x="195" y="157"/>
                </a:cubicBezTo>
                <a:cubicBezTo>
                  <a:pt x="192" y="201"/>
                  <a:pt x="158" y="235"/>
                  <a:pt x="114" y="238"/>
                </a:cubicBezTo>
                <a:close/>
                <a:moveTo>
                  <a:pt x="195" y="147"/>
                </a:moveTo>
                <a:cubicBezTo>
                  <a:pt x="184" y="147"/>
                  <a:pt x="184" y="147"/>
                  <a:pt x="184" y="147"/>
                </a:cubicBezTo>
                <a:cubicBezTo>
                  <a:pt x="183" y="130"/>
                  <a:pt x="176" y="115"/>
                  <a:pt x="166" y="103"/>
                </a:cubicBezTo>
                <a:cubicBezTo>
                  <a:pt x="173" y="95"/>
                  <a:pt x="173" y="95"/>
                  <a:pt x="173" y="95"/>
                </a:cubicBezTo>
                <a:cubicBezTo>
                  <a:pt x="186" y="109"/>
                  <a:pt x="194" y="127"/>
                  <a:pt x="195" y="147"/>
                </a:cubicBezTo>
                <a:close/>
                <a:moveTo>
                  <a:pt x="218" y="66"/>
                </a:moveTo>
                <a:cubicBezTo>
                  <a:pt x="203" y="66"/>
                  <a:pt x="203" y="66"/>
                  <a:pt x="203" y="66"/>
                </a:cubicBezTo>
                <a:cubicBezTo>
                  <a:pt x="224" y="44"/>
                  <a:pt x="224" y="44"/>
                  <a:pt x="224" y="44"/>
                </a:cubicBezTo>
                <a:cubicBezTo>
                  <a:pt x="241" y="44"/>
                  <a:pt x="241" y="44"/>
                  <a:pt x="241" y="44"/>
                </a:cubicBezTo>
                <a:lnTo>
                  <a:pt x="218" y="66"/>
                </a:lnTo>
                <a:close/>
              </a:path>
            </a:pathLst>
          </a:custGeom>
          <a:solidFill>
            <a:srgbClr val="0C787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363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3904789" y="1315627"/>
            <a:ext cx="444500" cy="396875"/>
          </a:xfrm>
          <a:custGeom>
            <a:rect b="b" l="l" r="r" t="t"/>
            <a:pathLst>
              <a:path extrusionOk="0" h="237" w="266">
                <a:moveTo>
                  <a:pt x="237" y="87"/>
                </a:moveTo>
                <a:cubicBezTo>
                  <a:pt x="234" y="68"/>
                  <a:pt x="219" y="54"/>
                  <a:pt x="199" y="54"/>
                </a:cubicBezTo>
                <a:cubicBezTo>
                  <a:pt x="145" y="54"/>
                  <a:pt x="145" y="54"/>
                  <a:pt x="145" y="54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0" y="21"/>
                  <a:pt x="111" y="22"/>
                  <a:pt x="81" y="22"/>
                </a:cubicBezTo>
                <a:cubicBezTo>
                  <a:pt x="77" y="22"/>
                  <a:pt x="75" y="26"/>
                  <a:pt x="76" y="30"/>
                </a:cubicBezTo>
                <a:cubicBezTo>
                  <a:pt x="89" y="54"/>
                  <a:pt x="89" y="54"/>
                  <a:pt x="89" y="54"/>
                </a:cubicBezTo>
                <a:cubicBezTo>
                  <a:pt x="63" y="54"/>
                  <a:pt x="63" y="54"/>
                  <a:pt x="63" y="54"/>
                </a:cubicBezTo>
                <a:cubicBezTo>
                  <a:pt x="42" y="1"/>
                  <a:pt x="43" y="0"/>
                  <a:pt x="38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94"/>
                  <a:pt x="26" y="123"/>
                  <a:pt x="60" y="129"/>
                </a:cubicBezTo>
                <a:cubicBezTo>
                  <a:pt x="60" y="140"/>
                  <a:pt x="60" y="140"/>
                  <a:pt x="60" y="140"/>
                </a:cubicBezTo>
                <a:cubicBezTo>
                  <a:pt x="57" y="140"/>
                  <a:pt x="54" y="143"/>
                  <a:pt x="54" y="146"/>
                </a:cubicBezTo>
                <a:cubicBezTo>
                  <a:pt x="54" y="232"/>
                  <a:pt x="54" y="232"/>
                  <a:pt x="54" y="232"/>
                </a:cubicBezTo>
                <a:cubicBezTo>
                  <a:pt x="54" y="235"/>
                  <a:pt x="57" y="237"/>
                  <a:pt x="60" y="237"/>
                </a:cubicBezTo>
                <a:cubicBezTo>
                  <a:pt x="199" y="237"/>
                  <a:pt x="199" y="237"/>
                  <a:pt x="199" y="237"/>
                </a:cubicBezTo>
                <a:cubicBezTo>
                  <a:pt x="202" y="237"/>
                  <a:pt x="205" y="235"/>
                  <a:pt x="205" y="232"/>
                </a:cubicBezTo>
                <a:cubicBezTo>
                  <a:pt x="205" y="146"/>
                  <a:pt x="205" y="146"/>
                  <a:pt x="205" y="146"/>
                </a:cubicBezTo>
                <a:cubicBezTo>
                  <a:pt x="205" y="143"/>
                  <a:pt x="202" y="140"/>
                  <a:pt x="199" y="140"/>
                </a:cubicBezTo>
                <a:cubicBezTo>
                  <a:pt x="199" y="130"/>
                  <a:pt x="199" y="130"/>
                  <a:pt x="199" y="130"/>
                </a:cubicBezTo>
                <a:cubicBezTo>
                  <a:pt x="243" y="130"/>
                  <a:pt x="243" y="130"/>
                  <a:pt x="243" y="130"/>
                </a:cubicBezTo>
                <a:cubicBezTo>
                  <a:pt x="266" y="130"/>
                  <a:pt x="263" y="92"/>
                  <a:pt x="237" y="87"/>
                </a:cubicBezTo>
                <a:close/>
                <a:moveTo>
                  <a:pt x="226" y="86"/>
                </a:moveTo>
                <a:cubicBezTo>
                  <a:pt x="210" y="86"/>
                  <a:pt x="210" y="86"/>
                  <a:pt x="210" y="86"/>
                </a:cubicBezTo>
                <a:cubicBezTo>
                  <a:pt x="207" y="86"/>
                  <a:pt x="205" y="84"/>
                  <a:pt x="205" y="81"/>
                </a:cubicBezTo>
                <a:cubicBezTo>
                  <a:pt x="205" y="66"/>
                  <a:pt x="205" y="66"/>
                  <a:pt x="205" y="66"/>
                </a:cubicBezTo>
                <a:cubicBezTo>
                  <a:pt x="215" y="68"/>
                  <a:pt x="224" y="76"/>
                  <a:pt x="226" y="86"/>
                </a:cubicBezTo>
                <a:close/>
                <a:moveTo>
                  <a:pt x="90" y="33"/>
                </a:moveTo>
                <a:cubicBezTo>
                  <a:pt x="106" y="33"/>
                  <a:pt x="106" y="33"/>
                  <a:pt x="106" y="33"/>
                </a:cubicBezTo>
                <a:cubicBezTo>
                  <a:pt x="129" y="54"/>
                  <a:pt x="129" y="54"/>
                  <a:pt x="129" y="54"/>
                </a:cubicBezTo>
                <a:cubicBezTo>
                  <a:pt x="101" y="54"/>
                  <a:pt x="101" y="54"/>
                  <a:pt x="101" y="54"/>
                </a:cubicBezTo>
                <a:lnTo>
                  <a:pt x="90" y="33"/>
                </a:lnTo>
                <a:close/>
                <a:moveTo>
                  <a:pt x="11" y="11"/>
                </a:moveTo>
                <a:cubicBezTo>
                  <a:pt x="34" y="11"/>
                  <a:pt x="34" y="11"/>
                  <a:pt x="34" y="11"/>
                </a:cubicBezTo>
                <a:cubicBezTo>
                  <a:pt x="52" y="54"/>
                  <a:pt x="52" y="54"/>
                  <a:pt x="52" y="54"/>
                </a:cubicBezTo>
                <a:cubicBezTo>
                  <a:pt x="11" y="54"/>
                  <a:pt x="11" y="54"/>
                  <a:pt x="11" y="54"/>
                </a:cubicBezTo>
                <a:lnTo>
                  <a:pt x="11" y="11"/>
                </a:lnTo>
                <a:close/>
                <a:moveTo>
                  <a:pt x="70" y="130"/>
                </a:moveTo>
                <a:cubicBezTo>
                  <a:pt x="89" y="130"/>
                  <a:pt x="89" y="130"/>
                  <a:pt x="89" y="130"/>
                </a:cubicBezTo>
                <a:cubicBezTo>
                  <a:pt x="83" y="140"/>
                  <a:pt x="83" y="140"/>
                  <a:pt x="83" y="140"/>
                </a:cubicBezTo>
                <a:cubicBezTo>
                  <a:pt x="70" y="140"/>
                  <a:pt x="70" y="140"/>
                  <a:pt x="70" y="140"/>
                </a:cubicBezTo>
                <a:lnTo>
                  <a:pt x="70" y="130"/>
                </a:lnTo>
                <a:close/>
                <a:moveTo>
                  <a:pt x="106" y="151"/>
                </a:moveTo>
                <a:cubicBezTo>
                  <a:pt x="90" y="151"/>
                  <a:pt x="90" y="151"/>
                  <a:pt x="90" y="151"/>
                </a:cubicBezTo>
                <a:cubicBezTo>
                  <a:pt x="117" y="97"/>
                  <a:pt x="117" y="97"/>
                  <a:pt x="117" y="97"/>
                </a:cubicBezTo>
                <a:cubicBezTo>
                  <a:pt x="164" y="97"/>
                  <a:pt x="164" y="97"/>
                  <a:pt x="164" y="97"/>
                </a:cubicBezTo>
                <a:lnTo>
                  <a:pt x="106" y="151"/>
                </a:lnTo>
                <a:close/>
                <a:moveTo>
                  <a:pt x="119" y="154"/>
                </a:moveTo>
                <a:cubicBezTo>
                  <a:pt x="123" y="150"/>
                  <a:pt x="119" y="151"/>
                  <a:pt x="140" y="151"/>
                </a:cubicBezTo>
                <a:cubicBezTo>
                  <a:pt x="140" y="167"/>
                  <a:pt x="140" y="167"/>
                  <a:pt x="140" y="167"/>
                </a:cubicBezTo>
                <a:cubicBezTo>
                  <a:pt x="119" y="167"/>
                  <a:pt x="119" y="167"/>
                  <a:pt x="119" y="167"/>
                </a:cubicBezTo>
                <a:lnTo>
                  <a:pt x="119" y="154"/>
                </a:lnTo>
                <a:close/>
                <a:moveTo>
                  <a:pt x="194" y="226"/>
                </a:moveTo>
                <a:cubicBezTo>
                  <a:pt x="65" y="226"/>
                  <a:pt x="65" y="226"/>
                  <a:pt x="65" y="226"/>
                </a:cubicBezTo>
                <a:cubicBezTo>
                  <a:pt x="65" y="151"/>
                  <a:pt x="65" y="151"/>
                  <a:pt x="65" y="151"/>
                </a:cubicBezTo>
                <a:cubicBezTo>
                  <a:pt x="78" y="151"/>
                  <a:pt x="78" y="151"/>
                  <a:pt x="78" y="151"/>
                </a:cubicBezTo>
                <a:cubicBezTo>
                  <a:pt x="76" y="154"/>
                  <a:pt x="76" y="154"/>
                  <a:pt x="76" y="154"/>
                </a:cubicBezTo>
                <a:cubicBezTo>
                  <a:pt x="75" y="158"/>
                  <a:pt x="77" y="162"/>
                  <a:pt x="81" y="162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8" y="173"/>
                  <a:pt x="108" y="173"/>
                  <a:pt x="108" y="173"/>
                </a:cubicBezTo>
                <a:cubicBezTo>
                  <a:pt x="108" y="176"/>
                  <a:pt x="110" y="178"/>
                  <a:pt x="113" y="178"/>
                </a:cubicBezTo>
                <a:cubicBezTo>
                  <a:pt x="146" y="178"/>
                  <a:pt x="146" y="178"/>
                  <a:pt x="146" y="178"/>
                </a:cubicBezTo>
                <a:cubicBezTo>
                  <a:pt x="149" y="178"/>
                  <a:pt x="151" y="176"/>
                  <a:pt x="151" y="173"/>
                </a:cubicBezTo>
                <a:cubicBezTo>
                  <a:pt x="151" y="151"/>
                  <a:pt x="151" y="151"/>
                  <a:pt x="151" y="151"/>
                </a:cubicBezTo>
                <a:cubicBezTo>
                  <a:pt x="194" y="151"/>
                  <a:pt x="194" y="151"/>
                  <a:pt x="194" y="151"/>
                </a:cubicBezTo>
                <a:lnTo>
                  <a:pt x="194" y="226"/>
                </a:lnTo>
                <a:close/>
                <a:moveTo>
                  <a:pt x="189" y="140"/>
                </a:moveTo>
                <a:cubicBezTo>
                  <a:pt x="180" y="140"/>
                  <a:pt x="148" y="140"/>
                  <a:pt x="133" y="140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89" y="130"/>
                  <a:pt x="189" y="130"/>
                  <a:pt x="189" y="130"/>
                </a:cubicBezTo>
                <a:lnTo>
                  <a:pt x="189" y="140"/>
                </a:lnTo>
                <a:close/>
                <a:moveTo>
                  <a:pt x="246" y="117"/>
                </a:moveTo>
                <a:cubicBezTo>
                  <a:pt x="244" y="119"/>
                  <a:pt x="250" y="119"/>
                  <a:pt x="157" y="119"/>
                </a:cubicBezTo>
                <a:cubicBezTo>
                  <a:pt x="183" y="94"/>
                  <a:pt x="185" y="94"/>
                  <a:pt x="183" y="90"/>
                </a:cubicBezTo>
                <a:cubicBezTo>
                  <a:pt x="181" y="85"/>
                  <a:pt x="182" y="86"/>
                  <a:pt x="113" y="86"/>
                </a:cubicBezTo>
                <a:cubicBezTo>
                  <a:pt x="109" y="86"/>
                  <a:pt x="110" y="87"/>
                  <a:pt x="94" y="119"/>
                </a:cubicBezTo>
                <a:cubicBezTo>
                  <a:pt x="70" y="119"/>
                  <a:pt x="70" y="119"/>
                  <a:pt x="70" y="119"/>
                </a:cubicBezTo>
                <a:cubicBezTo>
                  <a:pt x="40" y="119"/>
                  <a:pt x="14" y="95"/>
                  <a:pt x="11" y="65"/>
                </a:cubicBezTo>
                <a:cubicBezTo>
                  <a:pt x="55" y="65"/>
                  <a:pt x="151" y="65"/>
                  <a:pt x="194" y="65"/>
                </a:cubicBezTo>
                <a:cubicBezTo>
                  <a:pt x="194" y="81"/>
                  <a:pt x="194" y="81"/>
                  <a:pt x="194" y="81"/>
                </a:cubicBezTo>
                <a:cubicBezTo>
                  <a:pt x="194" y="90"/>
                  <a:pt x="201" y="97"/>
                  <a:pt x="210" y="97"/>
                </a:cubicBezTo>
                <a:cubicBezTo>
                  <a:pt x="231" y="97"/>
                  <a:pt x="237" y="96"/>
                  <a:pt x="243" y="102"/>
                </a:cubicBezTo>
                <a:cubicBezTo>
                  <a:pt x="247" y="106"/>
                  <a:pt x="250" y="114"/>
                  <a:pt x="246" y="117"/>
                </a:cubicBezTo>
                <a:close/>
              </a:path>
            </a:pathLst>
          </a:custGeom>
          <a:solidFill>
            <a:srgbClr val="0C787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363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9934576" y="3846514"/>
            <a:ext cx="41275" cy="19050"/>
          </a:xfrm>
          <a:custGeom>
            <a:rect b="b" l="l" r="r" t="t"/>
            <a:pathLst>
              <a:path extrusionOk="0" h="11" w="25">
                <a:moveTo>
                  <a:pt x="18" y="0"/>
                </a:moveTo>
                <a:cubicBezTo>
                  <a:pt x="7" y="0"/>
                  <a:pt x="7" y="0"/>
                  <a:pt x="7" y="0"/>
                </a:cubicBezTo>
                <a:cubicBezTo>
                  <a:pt x="0" y="0"/>
                  <a:pt x="0" y="11"/>
                  <a:pt x="7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25" y="11"/>
                  <a:pt x="25" y="0"/>
                  <a:pt x="18" y="0"/>
                </a:cubicBezTo>
                <a:close/>
              </a:path>
            </a:pathLst>
          </a:custGeom>
          <a:solidFill>
            <a:srgbClr val="0C787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363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0" name="Google Shape;160;p5"/>
          <p:cNvGrpSpPr/>
          <p:nvPr/>
        </p:nvGrpSpPr>
        <p:grpSpPr>
          <a:xfrm>
            <a:off x="4672085" y="1380786"/>
            <a:ext cx="339733" cy="349237"/>
            <a:chOff x="4671813" y="1380814"/>
            <a:chExt cx="433388" cy="452438"/>
          </a:xfrm>
        </p:grpSpPr>
        <p:sp>
          <p:nvSpPr>
            <p:cNvPr id="161" name="Google Shape;161;p5"/>
            <p:cNvSpPr/>
            <p:nvPr/>
          </p:nvSpPr>
          <p:spPr>
            <a:xfrm>
              <a:off x="4671813" y="1380814"/>
              <a:ext cx="433388" cy="452438"/>
            </a:xfrm>
            <a:custGeom>
              <a:rect b="b" l="l" r="r" t="t"/>
              <a:pathLst>
                <a:path extrusionOk="0" h="270" w="259">
                  <a:moveTo>
                    <a:pt x="253" y="66"/>
                  </a:moveTo>
                  <a:cubicBezTo>
                    <a:pt x="210" y="66"/>
                    <a:pt x="210" y="66"/>
                    <a:pt x="210" y="66"/>
                  </a:cubicBezTo>
                  <a:cubicBezTo>
                    <a:pt x="210" y="26"/>
                    <a:pt x="168" y="0"/>
                    <a:pt x="132" y="18"/>
                  </a:cubicBezTo>
                  <a:cubicBezTo>
                    <a:pt x="96" y="0"/>
                    <a:pt x="54" y="26"/>
                    <a:pt x="54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2" y="66"/>
                    <a:pt x="0" y="68"/>
                    <a:pt x="0" y="71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0" y="263"/>
                    <a:pt x="7" y="270"/>
                    <a:pt x="16" y="270"/>
                  </a:cubicBezTo>
                  <a:cubicBezTo>
                    <a:pt x="102" y="270"/>
                    <a:pt x="157" y="270"/>
                    <a:pt x="242" y="270"/>
                  </a:cubicBezTo>
                  <a:cubicBezTo>
                    <a:pt x="251" y="270"/>
                    <a:pt x="259" y="263"/>
                    <a:pt x="259" y="254"/>
                  </a:cubicBezTo>
                  <a:cubicBezTo>
                    <a:pt x="259" y="71"/>
                    <a:pt x="259" y="71"/>
                    <a:pt x="259" y="71"/>
                  </a:cubicBezTo>
                  <a:cubicBezTo>
                    <a:pt x="259" y="68"/>
                    <a:pt x="256" y="66"/>
                    <a:pt x="253" y="66"/>
                  </a:cubicBezTo>
                  <a:close/>
                  <a:moveTo>
                    <a:pt x="199" y="66"/>
                  </a:moveTo>
                  <a:cubicBezTo>
                    <a:pt x="162" y="66"/>
                    <a:pt x="162" y="66"/>
                    <a:pt x="162" y="66"/>
                  </a:cubicBezTo>
                  <a:cubicBezTo>
                    <a:pt x="162" y="49"/>
                    <a:pt x="154" y="35"/>
                    <a:pt x="143" y="25"/>
                  </a:cubicBezTo>
                  <a:cubicBezTo>
                    <a:pt x="171" y="16"/>
                    <a:pt x="199" y="37"/>
                    <a:pt x="199" y="66"/>
                  </a:cubicBezTo>
                  <a:close/>
                  <a:moveTo>
                    <a:pt x="132" y="30"/>
                  </a:moveTo>
                  <a:cubicBezTo>
                    <a:pt x="143" y="38"/>
                    <a:pt x="151" y="51"/>
                    <a:pt x="151" y="66"/>
                  </a:cubicBezTo>
                  <a:cubicBezTo>
                    <a:pt x="113" y="66"/>
                    <a:pt x="113" y="66"/>
                    <a:pt x="113" y="66"/>
                  </a:cubicBezTo>
                  <a:cubicBezTo>
                    <a:pt x="113" y="51"/>
                    <a:pt x="121" y="38"/>
                    <a:pt x="132" y="30"/>
                  </a:cubicBezTo>
                  <a:close/>
                  <a:moveTo>
                    <a:pt x="121" y="25"/>
                  </a:moveTo>
                  <a:cubicBezTo>
                    <a:pt x="110" y="35"/>
                    <a:pt x="102" y="49"/>
                    <a:pt x="102" y="66"/>
                  </a:cubicBezTo>
                  <a:cubicBezTo>
                    <a:pt x="65" y="66"/>
                    <a:pt x="65" y="66"/>
                    <a:pt x="65" y="66"/>
                  </a:cubicBezTo>
                  <a:cubicBezTo>
                    <a:pt x="65" y="37"/>
                    <a:pt x="93" y="16"/>
                    <a:pt x="121" y="25"/>
                  </a:cubicBezTo>
                  <a:close/>
                  <a:moveTo>
                    <a:pt x="32" y="246"/>
                  </a:moveTo>
                  <a:cubicBezTo>
                    <a:pt x="46" y="260"/>
                    <a:pt x="46" y="260"/>
                    <a:pt x="46" y="260"/>
                  </a:cubicBezTo>
                  <a:cubicBezTo>
                    <a:pt x="18" y="260"/>
                    <a:pt x="18" y="260"/>
                    <a:pt x="18" y="260"/>
                  </a:cubicBezTo>
                  <a:lnTo>
                    <a:pt x="32" y="246"/>
                  </a:lnTo>
                  <a:close/>
                  <a:moveTo>
                    <a:pt x="54" y="77"/>
                  </a:moveTo>
                  <a:cubicBezTo>
                    <a:pt x="54" y="252"/>
                    <a:pt x="54" y="252"/>
                    <a:pt x="54" y="252"/>
                  </a:cubicBezTo>
                  <a:cubicBezTo>
                    <a:pt x="38" y="236"/>
                    <a:pt x="38" y="236"/>
                    <a:pt x="38" y="236"/>
                  </a:cubicBezTo>
                  <a:cubicBezTo>
                    <a:pt x="38" y="130"/>
                    <a:pt x="38" y="130"/>
                    <a:pt x="38" y="130"/>
                  </a:cubicBezTo>
                  <a:cubicBezTo>
                    <a:pt x="38" y="123"/>
                    <a:pt x="27" y="123"/>
                    <a:pt x="27" y="130"/>
                  </a:cubicBezTo>
                  <a:cubicBezTo>
                    <a:pt x="27" y="236"/>
                    <a:pt x="27" y="236"/>
                    <a:pt x="27" y="236"/>
                  </a:cubicBezTo>
                  <a:cubicBezTo>
                    <a:pt x="11" y="252"/>
                    <a:pt x="11" y="252"/>
                    <a:pt x="11" y="252"/>
                  </a:cubicBezTo>
                  <a:cubicBezTo>
                    <a:pt x="11" y="77"/>
                    <a:pt x="11" y="77"/>
                    <a:pt x="11" y="77"/>
                  </a:cubicBezTo>
                  <a:lnTo>
                    <a:pt x="54" y="77"/>
                  </a:lnTo>
                  <a:close/>
                  <a:moveTo>
                    <a:pt x="248" y="254"/>
                  </a:moveTo>
                  <a:cubicBezTo>
                    <a:pt x="248" y="257"/>
                    <a:pt x="245" y="260"/>
                    <a:pt x="242" y="260"/>
                  </a:cubicBezTo>
                  <a:cubicBezTo>
                    <a:pt x="65" y="260"/>
                    <a:pt x="65" y="260"/>
                    <a:pt x="65" y="260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2" y="89"/>
                    <a:pt x="102" y="89"/>
                    <a:pt x="102" y="89"/>
                  </a:cubicBezTo>
                  <a:cubicBezTo>
                    <a:pt x="93" y="94"/>
                    <a:pt x="97" y="109"/>
                    <a:pt x="108" y="109"/>
                  </a:cubicBezTo>
                  <a:cubicBezTo>
                    <a:pt x="119" y="109"/>
                    <a:pt x="123" y="94"/>
                    <a:pt x="113" y="89"/>
                  </a:cubicBezTo>
                  <a:cubicBezTo>
                    <a:pt x="113" y="77"/>
                    <a:pt x="113" y="77"/>
                    <a:pt x="113" y="77"/>
                  </a:cubicBezTo>
                  <a:cubicBezTo>
                    <a:pt x="199" y="77"/>
                    <a:pt x="199" y="77"/>
                    <a:pt x="199" y="77"/>
                  </a:cubicBezTo>
                  <a:cubicBezTo>
                    <a:pt x="199" y="89"/>
                    <a:pt x="199" y="89"/>
                    <a:pt x="199" y="89"/>
                  </a:cubicBezTo>
                  <a:cubicBezTo>
                    <a:pt x="190" y="94"/>
                    <a:pt x="194" y="109"/>
                    <a:pt x="205" y="109"/>
                  </a:cubicBezTo>
                  <a:cubicBezTo>
                    <a:pt x="216" y="109"/>
                    <a:pt x="220" y="94"/>
                    <a:pt x="210" y="89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248" y="77"/>
                    <a:pt x="248" y="77"/>
                    <a:pt x="248" y="77"/>
                  </a:cubicBezTo>
                  <a:lnTo>
                    <a:pt x="248" y="254"/>
                  </a:ln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4843263" y="1598301"/>
              <a:ext cx="182563" cy="166688"/>
            </a:xfrm>
            <a:custGeom>
              <a:rect b="b" l="l" r="r" t="t"/>
              <a:pathLst>
                <a:path extrusionOk="0" h="99" w="109">
                  <a:moveTo>
                    <a:pt x="54" y="9"/>
                  </a:moveTo>
                  <a:cubicBezTo>
                    <a:pt x="42" y="0"/>
                    <a:pt x="24" y="1"/>
                    <a:pt x="12" y="12"/>
                  </a:cubicBezTo>
                  <a:cubicBezTo>
                    <a:pt x="0" y="25"/>
                    <a:pt x="0" y="45"/>
                    <a:pt x="12" y="58"/>
                  </a:cubicBezTo>
                  <a:cubicBezTo>
                    <a:pt x="53" y="99"/>
                    <a:pt x="51" y="98"/>
                    <a:pt x="54" y="98"/>
                  </a:cubicBezTo>
                  <a:cubicBezTo>
                    <a:pt x="57" y="98"/>
                    <a:pt x="55" y="99"/>
                    <a:pt x="96" y="58"/>
                  </a:cubicBezTo>
                  <a:cubicBezTo>
                    <a:pt x="109" y="45"/>
                    <a:pt x="109" y="25"/>
                    <a:pt x="96" y="12"/>
                  </a:cubicBezTo>
                  <a:cubicBezTo>
                    <a:pt x="85" y="1"/>
                    <a:pt x="67" y="0"/>
                    <a:pt x="54" y="9"/>
                  </a:cubicBezTo>
                  <a:close/>
                  <a:moveTo>
                    <a:pt x="89" y="50"/>
                  </a:moveTo>
                  <a:cubicBezTo>
                    <a:pt x="54" y="85"/>
                    <a:pt x="54" y="85"/>
                    <a:pt x="54" y="85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6" y="37"/>
                    <a:pt x="16" y="14"/>
                    <a:pt x="35" y="14"/>
                  </a:cubicBezTo>
                  <a:cubicBezTo>
                    <a:pt x="41" y="14"/>
                    <a:pt x="46" y="16"/>
                    <a:pt x="50" y="20"/>
                  </a:cubicBezTo>
                  <a:cubicBezTo>
                    <a:pt x="53" y="22"/>
                    <a:pt x="56" y="22"/>
                    <a:pt x="58" y="20"/>
                  </a:cubicBezTo>
                  <a:cubicBezTo>
                    <a:pt x="66" y="12"/>
                    <a:pt x="80" y="12"/>
                    <a:pt x="89" y="20"/>
                  </a:cubicBezTo>
                  <a:cubicBezTo>
                    <a:pt x="97" y="28"/>
                    <a:pt x="97" y="42"/>
                    <a:pt x="89" y="50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63" name="Google Shape;163;p5"/>
          <p:cNvSpPr/>
          <p:nvPr/>
        </p:nvSpPr>
        <p:spPr>
          <a:xfrm>
            <a:off x="5408363" y="1380764"/>
            <a:ext cx="431800" cy="431800"/>
          </a:xfrm>
          <a:custGeom>
            <a:rect b="b" l="l" r="r" t="t"/>
            <a:pathLst>
              <a:path extrusionOk="0" h="258" w="258">
                <a:moveTo>
                  <a:pt x="236" y="140"/>
                </a:moveTo>
                <a:cubicBezTo>
                  <a:pt x="231" y="140"/>
                  <a:pt x="231" y="140"/>
                  <a:pt x="231" y="140"/>
                </a:cubicBezTo>
                <a:cubicBezTo>
                  <a:pt x="231" y="133"/>
                  <a:pt x="231" y="87"/>
                  <a:pt x="231" y="70"/>
                </a:cubicBezTo>
                <a:cubicBezTo>
                  <a:pt x="236" y="70"/>
                  <a:pt x="236" y="70"/>
                  <a:pt x="236" y="70"/>
                </a:cubicBezTo>
                <a:cubicBezTo>
                  <a:pt x="248" y="70"/>
                  <a:pt x="258" y="60"/>
                  <a:pt x="258" y="48"/>
                </a:cubicBezTo>
                <a:cubicBezTo>
                  <a:pt x="258" y="36"/>
                  <a:pt x="248" y="27"/>
                  <a:pt x="236" y="27"/>
                </a:cubicBezTo>
                <a:cubicBezTo>
                  <a:pt x="231" y="27"/>
                  <a:pt x="231" y="27"/>
                  <a:pt x="231" y="27"/>
                </a:cubicBezTo>
                <a:cubicBezTo>
                  <a:pt x="231" y="5"/>
                  <a:pt x="231" y="5"/>
                  <a:pt x="231" y="5"/>
                </a:cubicBezTo>
                <a:cubicBezTo>
                  <a:pt x="231" y="2"/>
                  <a:pt x="228" y="0"/>
                  <a:pt x="225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6" y="0"/>
                  <a:pt x="193" y="2"/>
                  <a:pt x="193" y="5"/>
                </a:cubicBezTo>
                <a:cubicBezTo>
                  <a:pt x="193" y="16"/>
                  <a:pt x="193" y="16"/>
                  <a:pt x="193" y="16"/>
                </a:cubicBezTo>
                <a:cubicBezTo>
                  <a:pt x="193" y="22"/>
                  <a:pt x="188" y="27"/>
                  <a:pt x="182" y="27"/>
                </a:cubicBezTo>
                <a:cubicBezTo>
                  <a:pt x="177" y="27"/>
                  <a:pt x="172" y="22"/>
                  <a:pt x="172" y="16"/>
                </a:cubicBezTo>
                <a:cubicBezTo>
                  <a:pt x="172" y="5"/>
                  <a:pt x="172" y="5"/>
                  <a:pt x="172" y="5"/>
                </a:cubicBezTo>
                <a:cubicBezTo>
                  <a:pt x="172" y="2"/>
                  <a:pt x="169" y="0"/>
                  <a:pt x="166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5" y="0"/>
                  <a:pt x="113" y="2"/>
                  <a:pt x="113" y="5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3" y="35"/>
                  <a:pt x="115" y="38"/>
                  <a:pt x="118" y="38"/>
                </a:cubicBezTo>
                <a:cubicBezTo>
                  <a:pt x="129" y="38"/>
                  <a:pt x="129" y="38"/>
                  <a:pt x="129" y="38"/>
                </a:cubicBezTo>
                <a:cubicBezTo>
                  <a:pt x="135" y="38"/>
                  <a:pt x="139" y="42"/>
                  <a:pt x="139" y="48"/>
                </a:cubicBezTo>
                <a:cubicBezTo>
                  <a:pt x="139" y="54"/>
                  <a:pt x="135" y="59"/>
                  <a:pt x="129" y="59"/>
                </a:cubicBezTo>
                <a:cubicBezTo>
                  <a:pt x="118" y="59"/>
                  <a:pt x="118" y="59"/>
                  <a:pt x="118" y="59"/>
                </a:cubicBezTo>
                <a:cubicBezTo>
                  <a:pt x="115" y="59"/>
                  <a:pt x="113" y="62"/>
                  <a:pt x="113" y="64"/>
                </a:cubicBezTo>
                <a:cubicBezTo>
                  <a:pt x="113" y="113"/>
                  <a:pt x="113" y="113"/>
                  <a:pt x="113" y="113"/>
                </a:cubicBezTo>
                <a:cubicBezTo>
                  <a:pt x="69" y="113"/>
                  <a:pt x="69" y="113"/>
                  <a:pt x="69" y="113"/>
                </a:cubicBezTo>
                <a:cubicBezTo>
                  <a:pt x="69" y="106"/>
                  <a:pt x="70" y="99"/>
                  <a:pt x="63" y="92"/>
                </a:cubicBezTo>
                <a:cubicBezTo>
                  <a:pt x="50" y="79"/>
                  <a:pt x="26" y="88"/>
                  <a:pt x="26" y="108"/>
                </a:cubicBezTo>
                <a:cubicBezTo>
                  <a:pt x="26" y="113"/>
                  <a:pt x="26" y="113"/>
                  <a:pt x="26" y="113"/>
                </a:cubicBezTo>
                <a:cubicBezTo>
                  <a:pt x="5" y="113"/>
                  <a:pt x="5" y="113"/>
                  <a:pt x="5" y="113"/>
                </a:cubicBezTo>
                <a:cubicBezTo>
                  <a:pt x="2" y="113"/>
                  <a:pt x="0" y="115"/>
                  <a:pt x="0" y="118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48"/>
                  <a:pt x="2" y="151"/>
                  <a:pt x="5" y="151"/>
                </a:cubicBezTo>
                <a:cubicBezTo>
                  <a:pt x="16" y="151"/>
                  <a:pt x="16" y="151"/>
                  <a:pt x="16" y="151"/>
                </a:cubicBezTo>
                <a:cubicBezTo>
                  <a:pt x="25" y="151"/>
                  <a:pt x="30" y="162"/>
                  <a:pt x="23" y="169"/>
                </a:cubicBezTo>
                <a:cubicBezTo>
                  <a:pt x="21" y="171"/>
                  <a:pt x="19" y="172"/>
                  <a:pt x="16" y="172"/>
                </a:cubicBezTo>
                <a:cubicBezTo>
                  <a:pt x="5" y="172"/>
                  <a:pt x="5" y="172"/>
                  <a:pt x="5" y="172"/>
                </a:cubicBezTo>
                <a:cubicBezTo>
                  <a:pt x="2" y="172"/>
                  <a:pt x="0" y="174"/>
                  <a:pt x="0" y="177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29"/>
                  <a:pt x="2" y="231"/>
                  <a:pt x="5" y="231"/>
                </a:cubicBezTo>
                <a:cubicBezTo>
                  <a:pt x="32" y="231"/>
                  <a:pt x="32" y="231"/>
                  <a:pt x="32" y="231"/>
                </a:cubicBezTo>
                <a:cubicBezTo>
                  <a:pt x="35" y="231"/>
                  <a:pt x="37" y="229"/>
                  <a:pt x="37" y="226"/>
                </a:cubicBezTo>
                <a:cubicBezTo>
                  <a:pt x="37" y="215"/>
                  <a:pt x="37" y="215"/>
                  <a:pt x="37" y="215"/>
                </a:cubicBezTo>
                <a:cubicBezTo>
                  <a:pt x="37" y="205"/>
                  <a:pt x="49" y="201"/>
                  <a:pt x="56" y="207"/>
                </a:cubicBezTo>
                <a:cubicBezTo>
                  <a:pt x="58" y="209"/>
                  <a:pt x="59" y="212"/>
                  <a:pt x="59" y="215"/>
                </a:cubicBezTo>
                <a:cubicBezTo>
                  <a:pt x="59" y="226"/>
                  <a:pt x="59" y="226"/>
                  <a:pt x="59" y="226"/>
                </a:cubicBezTo>
                <a:cubicBezTo>
                  <a:pt x="59" y="229"/>
                  <a:pt x="61" y="231"/>
                  <a:pt x="64" y="231"/>
                </a:cubicBezTo>
                <a:cubicBezTo>
                  <a:pt x="100" y="231"/>
                  <a:pt x="125" y="231"/>
                  <a:pt x="161" y="231"/>
                </a:cubicBezTo>
                <a:cubicBezTo>
                  <a:pt x="161" y="237"/>
                  <a:pt x="161" y="237"/>
                  <a:pt x="161" y="237"/>
                </a:cubicBezTo>
                <a:cubicBezTo>
                  <a:pt x="161" y="248"/>
                  <a:pt x="171" y="258"/>
                  <a:pt x="182" y="258"/>
                </a:cubicBezTo>
                <a:cubicBezTo>
                  <a:pt x="194" y="258"/>
                  <a:pt x="204" y="248"/>
                  <a:pt x="204" y="237"/>
                </a:cubicBezTo>
                <a:cubicBezTo>
                  <a:pt x="204" y="231"/>
                  <a:pt x="204" y="231"/>
                  <a:pt x="204" y="231"/>
                </a:cubicBezTo>
                <a:cubicBezTo>
                  <a:pt x="225" y="231"/>
                  <a:pt x="225" y="231"/>
                  <a:pt x="225" y="231"/>
                </a:cubicBezTo>
                <a:cubicBezTo>
                  <a:pt x="228" y="231"/>
                  <a:pt x="231" y="229"/>
                  <a:pt x="231" y="226"/>
                </a:cubicBezTo>
                <a:cubicBezTo>
                  <a:pt x="231" y="183"/>
                  <a:pt x="231" y="183"/>
                  <a:pt x="231" y="183"/>
                </a:cubicBezTo>
                <a:cubicBezTo>
                  <a:pt x="236" y="183"/>
                  <a:pt x="236" y="183"/>
                  <a:pt x="236" y="183"/>
                </a:cubicBezTo>
                <a:cubicBezTo>
                  <a:pt x="248" y="183"/>
                  <a:pt x="258" y="173"/>
                  <a:pt x="258" y="161"/>
                </a:cubicBezTo>
                <a:cubicBezTo>
                  <a:pt x="258" y="149"/>
                  <a:pt x="248" y="140"/>
                  <a:pt x="236" y="140"/>
                </a:cubicBezTo>
                <a:close/>
                <a:moveTo>
                  <a:pt x="123" y="70"/>
                </a:moveTo>
                <a:cubicBezTo>
                  <a:pt x="130" y="70"/>
                  <a:pt x="137" y="70"/>
                  <a:pt x="144" y="64"/>
                </a:cubicBezTo>
                <a:cubicBezTo>
                  <a:pt x="157" y="50"/>
                  <a:pt x="148" y="27"/>
                  <a:pt x="129" y="27"/>
                </a:cubicBezTo>
                <a:cubicBezTo>
                  <a:pt x="123" y="27"/>
                  <a:pt x="123" y="27"/>
                  <a:pt x="123" y="27"/>
                </a:cubicBezTo>
                <a:cubicBezTo>
                  <a:pt x="123" y="11"/>
                  <a:pt x="123" y="11"/>
                  <a:pt x="123" y="11"/>
                </a:cubicBezTo>
                <a:cubicBezTo>
                  <a:pt x="161" y="11"/>
                  <a:pt x="161" y="11"/>
                  <a:pt x="161" y="11"/>
                </a:cubicBezTo>
                <a:cubicBezTo>
                  <a:pt x="161" y="16"/>
                  <a:pt x="161" y="16"/>
                  <a:pt x="161" y="16"/>
                </a:cubicBezTo>
                <a:cubicBezTo>
                  <a:pt x="161" y="28"/>
                  <a:pt x="171" y="38"/>
                  <a:pt x="182" y="38"/>
                </a:cubicBezTo>
                <a:cubicBezTo>
                  <a:pt x="194" y="38"/>
                  <a:pt x="204" y="28"/>
                  <a:pt x="204" y="16"/>
                </a:cubicBezTo>
                <a:cubicBezTo>
                  <a:pt x="204" y="11"/>
                  <a:pt x="204" y="11"/>
                  <a:pt x="204" y="11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0" y="32"/>
                  <a:pt x="220" y="32"/>
                  <a:pt x="220" y="32"/>
                </a:cubicBezTo>
                <a:cubicBezTo>
                  <a:pt x="220" y="35"/>
                  <a:pt x="222" y="38"/>
                  <a:pt x="225" y="38"/>
                </a:cubicBezTo>
                <a:cubicBezTo>
                  <a:pt x="236" y="38"/>
                  <a:pt x="236" y="38"/>
                  <a:pt x="236" y="38"/>
                </a:cubicBezTo>
                <a:cubicBezTo>
                  <a:pt x="246" y="38"/>
                  <a:pt x="251" y="49"/>
                  <a:pt x="244" y="56"/>
                </a:cubicBezTo>
                <a:cubicBezTo>
                  <a:pt x="242" y="58"/>
                  <a:pt x="239" y="59"/>
                  <a:pt x="236" y="59"/>
                </a:cubicBezTo>
                <a:cubicBezTo>
                  <a:pt x="225" y="59"/>
                  <a:pt x="225" y="59"/>
                  <a:pt x="225" y="59"/>
                </a:cubicBezTo>
                <a:cubicBezTo>
                  <a:pt x="222" y="59"/>
                  <a:pt x="220" y="62"/>
                  <a:pt x="220" y="64"/>
                </a:cubicBezTo>
                <a:cubicBezTo>
                  <a:pt x="220" y="113"/>
                  <a:pt x="220" y="113"/>
                  <a:pt x="220" y="113"/>
                </a:cubicBezTo>
                <a:cubicBezTo>
                  <a:pt x="199" y="113"/>
                  <a:pt x="199" y="113"/>
                  <a:pt x="199" y="113"/>
                </a:cubicBezTo>
                <a:cubicBezTo>
                  <a:pt x="196" y="113"/>
                  <a:pt x="193" y="115"/>
                  <a:pt x="193" y="118"/>
                </a:cubicBezTo>
                <a:cubicBezTo>
                  <a:pt x="193" y="129"/>
                  <a:pt x="193" y="129"/>
                  <a:pt x="193" y="129"/>
                </a:cubicBezTo>
                <a:cubicBezTo>
                  <a:pt x="193" y="135"/>
                  <a:pt x="188" y="140"/>
                  <a:pt x="182" y="140"/>
                </a:cubicBezTo>
                <a:cubicBezTo>
                  <a:pt x="177" y="140"/>
                  <a:pt x="172" y="135"/>
                  <a:pt x="172" y="129"/>
                </a:cubicBezTo>
                <a:cubicBezTo>
                  <a:pt x="172" y="118"/>
                  <a:pt x="172" y="118"/>
                  <a:pt x="172" y="118"/>
                </a:cubicBezTo>
                <a:cubicBezTo>
                  <a:pt x="172" y="115"/>
                  <a:pt x="169" y="113"/>
                  <a:pt x="166" y="113"/>
                </a:cubicBezTo>
                <a:cubicBezTo>
                  <a:pt x="123" y="113"/>
                  <a:pt x="123" y="113"/>
                  <a:pt x="123" y="113"/>
                </a:cubicBezTo>
                <a:lnTo>
                  <a:pt x="123" y="70"/>
                </a:lnTo>
                <a:close/>
                <a:moveTo>
                  <a:pt x="113" y="177"/>
                </a:moveTo>
                <a:cubicBezTo>
                  <a:pt x="113" y="220"/>
                  <a:pt x="113" y="220"/>
                  <a:pt x="113" y="220"/>
                </a:cubicBezTo>
                <a:cubicBezTo>
                  <a:pt x="69" y="220"/>
                  <a:pt x="69" y="220"/>
                  <a:pt x="69" y="220"/>
                </a:cubicBezTo>
                <a:cubicBezTo>
                  <a:pt x="69" y="213"/>
                  <a:pt x="70" y="207"/>
                  <a:pt x="63" y="200"/>
                </a:cubicBezTo>
                <a:cubicBezTo>
                  <a:pt x="50" y="186"/>
                  <a:pt x="26" y="196"/>
                  <a:pt x="26" y="215"/>
                </a:cubicBezTo>
                <a:cubicBezTo>
                  <a:pt x="26" y="220"/>
                  <a:pt x="26" y="220"/>
                  <a:pt x="26" y="220"/>
                </a:cubicBezTo>
                <a:cubicBezTo>
                  <a:pt x="10" y="220"/>
                  <a:pt x="10" y="220"/>
                  <a:pt x="10" y="220"/>
                </a:cubicBezTo>
                <a:cubicBezTo>
                  <a:pt x="10" y="183"/>
                  <a:pt x="10" y="183"/>
                  <a:pt x="10" y="183"/>
                </a:cubicBezTo>
                <a:cubicBezTo>
                  <a:pt x="16" y="183"/>
                  <a:pt x="16" y="183"/>
                  <a:pt x="16" y="183"/>
                </a:cubicBezTo>
                <a:cubicBezTo>
                  <a:pt x="28" y="183"/>
                  <a:pt x="37" y="173"/>
                  <a:pt x="37" y="161"/>
                </a:cubicBezTo>
                <a:cubicBezTo>
                  <a:pt x="37" y="149"/>
                  <a:pt x="28" y="140"/>
                  <a:pt x="16" y="140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10" y="124"/>
                  <a:pt x="10" y="124"/>
                  <a:pt x="10" y="124"/>
                </a:cubicBezTo>
                <a:cubicBezTo>
                  <a:pt x="32" y="124"/>
                  <a:pt x="32" y="124"/>
                  <a:pt x="32" y="124"/>
                </a:cubicBezTo>
                <a:cubicBezTo>
                  <a:pt x="35" y="124"/>
                  <a:pt x="37" y="121"/>
                  <a:pt x="37" y="118"/>
                </a:cubicBezTo>
                <a:cubicBezTo>
                  <a:pt x="37" y="108"/>
                  <a:pt x="37" y="108"/>
                  <a:pt x="37" y="108"/>
                </a:cubicBezTo>
                <a:cubicBezTo>
                  <a:pt x="37" y="98"/>
                  <a:pt x="49" y="93"/>
                  <a:pt x="56" y="100"/>
                </a:cubicBezTo>
                <a:cubicBezTo>
                  <a:pt x="58" y="102"/>
                  <a:pt x="59" y="105"/>
                  <a:pt x="59" y="108"/>
                </a:cubicBezTo>
                <a:cubicBezTo>
                  <a:pt x="59" y="118"/>
                  <a:pt x="59" y="118"/>
                  <a:pt x="59" y="118"/>
                </a:cubicBezTo>
                <a:cubicBezTo>
                  <a:pt x="59" y="121"/>
                  <a:pt x="61" y="124"/>
                  <a:pt x="64" y="124"/>
                </a:cubicBezTo>
                <a:cubicBezTo>
                  <a:pt x="113" y="124"/>
                  <a:pt x="113" y="124"/>
                  <a:pt x="113" y="124"/>
                </a:cubicBezTo>
                <a:cubicBezTo>
                  <a:pt x="113" y="145"/>
                  <a:pt x="113" y="145"/>
                  <a:pt x="113" y="145"/>
                </a:cubicBezTo>
                <a:cubicBezTo>
                  <a:pt x="113" y="148"/>
                  <a:pt x="115" y="151"/>
                  <a:pt x="118" y="151"/>
                </a:cubicBezTo>
                <a:cubicBezTo>
                  <a:pt x="129" y="151"/>
                  <a:pt x="129" y="151"/>
                  <a:pt x="129" y="151"/>
                </a:cubicBezTo>
                <a:cubicBezTo>
                  <a:pt x="135" y="151"/>
                  <a:pt x="139" y="155"/>
                  <a:pt x="139" y="161"/>
                </a:cubicBezTo>
                <a:cubicBezTo>
                  <a:pt x="139" y="167"/>
                  <a:pt x="135" y="172"/>
                  <a:pt x="129" y="172"/>
                </a:cubicBezTo>
                <a:cubicBezTo>
                  <a:pt x="118" y="172"/>
                  <a:pt x="118" y="172"/>
                  <a:pt x="118" y="172"/>
                </a:cubicBezTo>
                <a:cubicBezTo>
                  <a:pt x="115" y="172"/>
                  <a:pt x="113" y="174"/>
                  <a:pt x="113" y="177"/>
                </a:cubicBezTo>
                <a:close/>
                <a:moveTo>
                  <a:pt x="244" y="169"/>
                </a:moveTo>
                <a:cubicBezTo>
                  <a:pt x="242" y="171"/>
                  <a:pt x="239" y="172"/>
                  <a:pt x="236" y="172"/>
                </a:cubicBezTo>
                <a:cubicBezTo>
                  <a:pt x="225" y="172"/>
                  <a:pt x="225" y="172"/>
                  <a:pt x="225" y="172"/>
                </a:cubicBezTo>
                <a:cubicBezTo>
                  <a:pt x="222" y="172"/>
                  <a:pt x="220" y="174"/>
                  <a:pt x="220" y="177"/>
                </a:cubicBezTo>
                <a:cubicBezTo>
                  <a:pt x="220" y="220"/>
                  <a:pt x="220" y="220"/>
                  <a:pt x="220" y="220"/>
                </a:cubicBezTo>
                <a:cubicBezTo>
                  <a:pt x="199" y="220"/>
                  <a:pt x="199" y="220"/>
                  <a:pt x="199" y="220"/>
                </a:cubicBezTo>
                <a:cubicBezTo>
                  <a:pt x="196" y="220"/>
                  <a:pt x="193" y="223"/>
                  <a:pt x="193" y="226"/>
                </a:cubicBezTo>
                <a:cubicBezTo>
                  <a:pt x="193" y="237"/>
                  <a:pt x="193" y="237"/>
                  <a:pt x="193" y="237"/>
                </a:cubicBezTo>
                <a:cubicBezTo>
                  <a:pt x="193" y="243"/>
                  <a:pt x="188" y="247"/>
                  <a:pt x="182" y="247"/>
                </a:cubicBezTo>
                <a:cubicBezTo>
                  <a:pt x="177" y="247"/>
                  <a:pt x="172" y="243"/>
                  <a:pt x="172" y="237"/>
                </a:cubicBezTo>
                <a:cubicBezTo>
                  <a:pt x="172" y="226"/>
                  <a:pt x="172" y="226"/>
                  <a:pt x="172" y="226"/>
                </a:cubicBezTo>
                <a:cubicBezTo>
                  <a:pt x="172" y="223"/>
                  <a:pt x="169" y="220"/>
                  <a:pt x="166" y="220"/>
                </a:cubicBezTo>
                <a:cubicBezTo>
                  <a:pt x="123" y="220"/>
                  <a:pt x="123" y="220"/>
                  <a:pt x="123" y="220"/>
                </a:cubicBezTo>
                <a:cubicBezTo>
                  <a:pt x="123" y="183"/>
                  <a:pt x="123" y="183"/>
                  <a:pt x="123" y="183"/>
                </a:cubicBezTo>
                <a:cubicBezTo>
                  <a:pt x="130" y="183"/>
                  <a:pt x="137" y="183"/>
                  <a:pt x="144" y="176"/>
                </a:cubicBezTo>
                <a:cubicBezTo>
                  <a:pt x="157" y="163"/>
                  <a:pt x="148" y="140"/>
                  <a:pt x="129" y="140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3" y="124"/>
                  <a:pt x="123" y="124"/>
                  <a:pt x="123" y="124"/>
                </a:cubicBezTo>
                <a:cubicBezTo>
                  <a:pt x="161" y="124"/>
                  <a:pt x="161" y="124"/>
                  <a:pt x="161" y="124"/>
                </a:cubicBezTo>
                <a:cubicBezTo>
                  <a:pt x="161" y="129"/>
                  <a:pt x="161" y="129"/>
                  <a:pt x="161" y="129"/>
                </a:cubicBezTo>
                <a:cubicBezTo>
                  <a:pt x="161" y="141"/>
                  <a:pt x="171" y="151"/>
                  <a:pt x="182" y="151"/>
                </a:cubicBezTo>
                <a:cubicBezTo>
                  <a:pt x="194" y="151"/>
                  <a:pt x="204" y="141"/>
                  <a:pt x="204" y="129"/>
                </a:cubicBezTo>
                <a:cubicBezTo>
                  <a:pt x="204" y="124"/>
                  <a:pt x="204" y="124"/>
                  <a:pt x="204" y="124"/>
                </a:cubicBezTo>
                <a:cubicBezTo>
                  <a:pt x="220" y="124"/>
                  <a:pt x="220" y="124"/>
                  <a:pt x="220" y="124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20" y="148"/>
                  <a:pt x="222" y="151"/>
                  <a:pt x="225" y="151"/>
                </a:cubicBezTo>
                <a:cubicBezTo>
                  <a:pt x="236" y="151"/>
                  <a:pt x="236" y="151"/>
                  <a:pt x="236" y="151"/>
                </a:cubicBezTo>
                <a:cubicBezTo>
                  <a:pt x="246" y="151"/>
                  <a:pt x="251" y="162"/>
                  <a:pt x="244" y="169"/>
                </a:cubicBezTo>
                <a:close/>
              </a:path>
            </a:pathLst>
          </a:custGeom>
          <a:solidFill>
            <a:srgbClr val="0C787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363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4" name="Google Shape;164;p5"/>
          <p:cNvGrpSpPr/>
          <p:nvPr/>
        </p:nvGrpSpPr>
        <p:grpSpPr>
          <a:xfrm>
            <a:off x="6235475" y="1336337"/>
            <a:ext cx="519113" cy="520700"/>
            <a:chOff x="9782175" y="5811837"/>
            <a:chExt cx="519113" cy="520700"/>
          </a:xfrm>
        </p:grpSpPr>
        <p:sp>
          <p:nvSpPr>
            <p:cNvPr id="165" name="Google Shape;165;p5"/>
            <p:cNvSpPr/>
            <p:nvPr/>
          </p:nvSpPr>
          <p:spPr>
            <a:xfrm>
              <a:off x="10048875" y="6054725"/>
              <a:ext cx="147638" cy="107950"/>
            </a:xfrm>
            <a:custGeom>
              <a:rect b="b" l="l" r="r" t="t"/>
              <a:pathLst>
                <a:path extrusionOk="0" h="64" w="88">
                  <a:moveTo>
                    <a:pt x="63" y="16"/>
                  </a:moveTo>
                  <a:cubicBezTo>
                    <a:pt x="63" y="7"/>
                    <a:pt x="55" y="0"/>
                    <a:pt x="4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1" y="0"/>
                    <a:pt x="22" y="9"/>
                    <a:pt x="22" y="21"/>
                  </a:cubicBezTo>
                  <a:cubicBezTo>
                    <a:pt x="22" y="24"/>
                    <a:pt x="19" y="26"/>
                    <a:pt x="16" y="26"/>
                  </a:cubicBezTo>
                  <a:cubicBezTo>
                    <a:pt x="8" y="26"/>
                    <a:pt x="0" y="34"/>
                    <a:pt x="0" y="42"/>
                  </a:cubicBezTo>
                  <a:cubicBezTo>
                    <a:pt x="0" y="54"/>
                    <a:pt x="10" y="64"/>
                    <a:pt x="22" y="64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73" y="64"/>
                    <a:pt x="88" y="16"/>
                    <a:pt x="63" y="16"/>
                  </a:cubicBezTo>
                  <a:close/>
                  <a:moveTo>
                    <a:pt x="38" y="53"/>
                  </a:moveTo>
                  <a:cubicBezTo>
                    <a:pt x="22" y="53"/>
                    <a:pt x="22" y="53"/>
                    <a:pt x="22" y="53"/>
                  </a:cubicBezTo>
                  <a:cubicBezTo>
                    <a:pt x="10" y="53"/>
                    <a:pt x="7" y="37"/>
                    <a:pt x="16" y="37"/>
                  </a:cubicBezTo>
                  <a:cubicBezTo>
                    <a:pt x="25" y="37"/>
                    <a:pt x="32" y="30"/>
                    <a:pt x="32" y="21"/>
                  </a:cubicBezTo>
                  <a:cubicBezTo>
                    <a:pt x="32" y="15"/>
                    <a:pt x="37" y="10"/>
                    <a:pt x="43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50" y="10"/>
                    <a:pt x="52" y="13"/>
                    <a:pt x="52" y="16"/>
                  </a:cubicBezTo>
                  <a:cubicBezTo>
                    <a:pt x="52" y="22"/>
                    <a:pt x="57" y="26"/>
                    <a:pt x="63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41"/>
                    <a:pt x="52" y="53"/>
                    <a:pt x="38" y="53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9782175" y="5811837"/>
              <a:ext cx="519113" cy="520700"/>
            </a:xfrm>
            <a:custGeom>
              <a:rect b="b" l="l" r="r" t="t"/>
              <a:pathLst>
                <a:path extrusionOk="0" h="311" w="310">
                  <a:moveTo>
                    <a:pt x="181" y="47"/>
                  </a:moveTo>
                  <a:cubicBezTo>
                    <a:pt x="141" y="37"/>
                    <a:pt x="114" y="52"/>
                    <a:pt x="106" y="54"/>
                  </a:cubicBezTo>
                  <a:cubicBezTo>
                    <a:pt x="105" y="55"/>
                    <a:pt x="103" y="56"/>
                    <a:pt x="103" y="57"/>
                  </a:cubicBezTo>
                  <a:cubicBezTo>
                    <a:pt x="60" y="79"/>
                    <a:pt x="34" y="130"/>
                    <a:pt x="46" y="182"/>
                  </a:cubicBezTo>
                  <a:cubicBezTo>
                    <a:pt x="0" y="268"/>
                    <a:pt x="43" y="311"/>
                    <a:pt x="129" y="264"/>
                  </a:cubicBezTo>
                  <a:cubicBezTo>
                    <a:pt x="210" y="284"/>
                    <a:pt x="283" y="210"/>
                    <a:pt x="264" y="129"/>
                  </a:cubicBezTo>
                  <a:cubicBezTo>
                    <a:pt x="310" y="44"/>
                    <a:pt x="268" y="0"/>
                    <a:pt x="181" y="47"/>
                  </a:cubicBezTo>
                  <a:close/>
                  <a:moveTo>
                    <a:pt x="259" y="115"/>
                  </a:moveTo>
                  <a:cubicBezTo>
                    <a:pt x="248" y="86"/>
                    <a:pt x="225" y="63"/>
                    <a:pt x="196" y="51"/>
                  </a:cubicBezTo>
                  <a:cubicBezTo>
                    <a:pt x="263" y="19"/>
                    <a:pt x="291" y="48"/>
                    <a:pt x="259" y="115"/>
                  </a:cubicBezTo>
                  <a:close/>
                  <a:moveTo>
                    <a:pt x="179" y="81"/>
                  </a:moveTo>
                  <a:cubicBezTo>
                    <a:pt x="172" y="81"/>
                    <a:pt x="166" y="87"/>
                    <a:pt x="166" y="94"/>
                  </a:cubicBezTo>
                  <a:cubicBezTo>
                    <a:pt x="166" y="97"/>
                    <a:pt x="166" y="97"/>
                    <a:pt x="166" y="97"/>
                  </a:cubicBezTo>
                  <a:cubicBezTo>
                    <a:pt x="150" y="97"/>
                    <a:pt x="150" y="97"/>
                    <a:pt x="150" y="97"/>
                  </a:cubicBezTo>
                  <a:cubicBezTo>
                    <a:pt x="145" y="97"/>
                    <a:pt x="140" y="93"/>
                    <a:pt x="139" y="88"/>
                  </a:cubicBezTo>
                  <a:cubicBezTo>
                    <a:pt x="154" y="76"/>
                    <a:pt x="168" y="66"/>
                    <a:pt x="183" y="58"/>
                  </a:cubicBezTo>
                  <a:cubicBezTo>
                    <a:pt x="196" y="62"/>
                    <a:pt x="209" y="68"/>
                    <a:pt x="219" y="77"/>
                  </a:cubicBezTo>
                  <a:cubicBezTo>
                    <a:pt x="219" y="107"/>
                    <a:pt x="219" y="107"/>
                    <a:pt x="219" y="107"/>
                  </a:cubicBezTo>
                  <a:cubicBezTo>
                    <a:pt x="192" y="107"/>
                    <a:pt x="192" y="107"/>
                    <a:pt x="192" y="107"/>
                  </a:cubicBezTo>
                  <a:cubicBezTo>
                    <a:pt x="192" y="94"/>
                    <a:pt x="192" y="94"/>
                    <a:pt x="192" y="94"/>
                  </a:cubicBezTo>
                  <a:cubicBezTo>
                    <a:pt x="192" y="87"/>
                    <a:pt x="186" y="81"/>
                    <a:pt x="179" y="81"/>
                  </a:cubicBezTo>
                  <a:close/>
                  <a:moveTo>
                    <a:pt x="167" y="55"/>
                  </a:moveTo>
                  <a:cubicBezTo>
                    <a:pt x="156" y="62"/>
                    <a:pt x="146" y="69"/>
                    <a:pt x="135" y="78"/>
                  </a:cubicBezTo>
                  <a:cubicBezTo>
                    <a:pt x="131" y="75"/>
                    <a:pt x="128" y="75"/>
                    <a:pt x="117" y="75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30" y="56"/>
                    <a:pt x="148" y="53"/>
                    <a:pt x="167" y="55"/>
                  </a:cubicBezTo>
                  <a:close/>
                  <a:moveTo>
                    <a:pt x="104" y="68"/>
                  </a:moveTo>
                  <a:cubicBezTo>
                    <a:pt x="106" y="78"/>
                    <a:pt x="106" y="78"/>
                    <a:pt x="106" y="78"/>
                  </a:cubicBezTo>
                  <a:cubicBezTo>
                    <a:pt x="107" y="83"/>
                    <a:pt x="112" y="86"/>
                    <a:pt x="117" y="86"/>
                  </a:cubicBezTo>
                  <a:cubicBezTo>
                    <a:pt x="132" y="86"/>
                    <a:pt x="128" y="80"/>
                    <a:pt x="94" y="117"/>
                  </a:cubicBezTo>
                  <a:cubicBezTo>
                    <a:pt x="90" y="112"/>
                    <a:pt x="86" y="113"/>
                    <a:pt x="63" y="113"/>
                  </a:cubicBezTo>
                  <a:cubicBezTo>
                    <a:pt x="72" y="94"/>
                    <a:pt x="86" y="79"/>
                    <a:pt x="104" y="68"/>
                  </a:cubicBezTo>
                  <a:close/>
                  <a:moveTo>
                    <a:pt x="96" y="150"/>
                  </a:moveTo>
                  <a:cubicBezTo>
                    <a:pt x="107" y="150"/>
                    <a:pt x="107" y="150"/>
                    <a:pt x="107" y="15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6"/>
                    <a:pt x="109" y="187"/>
                    <a:pt x="123" y="200"/>
                  </a:cubicBezTo>
                  <a:cubicBezTo>
                    <a:pt x="123" y="209"/>
                    <a:pt x="123" y="209"/>
                    <a:pt x="123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1" y="209"/>
                    <a:pt x="96" y="214"/>
                    <a:pt x="96" y="219"/>
                  </a:cubicBezTo>
                  <a:cubicBezTo>
                    <a:pt x="96" y="238"/>
                    <a:pt x="96" y="238"/>
                    <a:pt x="96" y="238"/>
                  </a:cubicBezTo>
                  <a:cubicBezTo>
                    <a:pt x="78" y="225"/>
                    <a:pt x="64" y="205"/>
                    <a:pt x="58" y="183"/>
                  </a:cubicBezTo>
                  <a:cubicBezTo>
                    <a:pt x="65" y="169"/>
                    <a:pt x="75" y="155"/>
                    <a:pt x="86" y="142"/>
                  </a:cubicBezTo>
                  <a:cubicBezTo>
                    <a:pt x="87" y="147"/>
                    <a:pt x="91" y="150"/>
                    <a:pt x="96" y="150"/>
                  </a:cubicBezTo>
                  <a:close/>
                  <a:moveTo>
                    <a:pt x="55" y="167"/>
                  </a:moveTo>
                  <a:cubicBezTo>
                    <a:pt x="53" y="153"/>
                    <a:pt x="54" y="139"/>
                    <a:pt x="59" y="123"/>
                  </a:cubicBezTo>
                  <a:cubicBezTo>
                    <a:pt x="86" y="123"/>
                    <a:pt x="86" y="123"/>
                    <a:pt x="86" y="123"/>
                  </a:cubicBezTo>
                  <a:cubicBezTo>
                    <a:pt x="86" y="126"/>
                    <a:pt x="86" y="126"/>
                    <a:pt x="86" y="126"/>
                  </a:cubicBezTo>
                  <a:cubicBezTo>
                    <a:pt x="74" y="139"/>
                    <a:pt x="63" y="153"/>
                    <a:pt x="55" y="167"/>
                  </a:cubicBezTo>
                  <a:close/>
                  <a:moveTo>
                    <a:pt x="51" y="196"/>
                  </a:moveTo>
                  <a:cubicBezTo>
                    <a:pt x="62" y="225"/>
                    <a:pt x="85" y="248"/>
                    <a:pt x="115" y="260"/>
                  </a:cubicBezTo>
                  <a:cubicBezTo>
                    <a:pt x="48" y="292"/>
                    <a:pt x="19" y="263"/>
                    <a:pt x="51" y="196"/>
                  </a:cubicBezTo>
                  <a:close/>
                  <a:moveTo>
                    <a:pt x="155" y="257"/>
                  </a:moveTo>
                  <a:cubicBezTo>
                    <a:pt x="138" y="257"/>
                    <a:pt x="121" y="252"/>
                    <a:pt x="107" y="245"/>
                  </a:cubicBezTo>
                  <a:cubicBezTo>
                    <a:pt x="107" y="219"/>
                    <a:pt x="107" y="219"/>
                    <a:pt x="107" y="219"/>
                  </a:cubicBezTo>
                  <a:cubicBezTo>
                    <a:pt x="123" y="219"/>
                    <a:pt x="123" y="219"/>
                    <a:pt x="123" y="219"/>
                  </a:cubicBezTo>
                  <a:cubicBezTo>
                    <a:pt x="129" y="219"/>
                    <a:pt x="134" y="215"/>
                    <a:pt x="134" y="209"/>
                  </a:cubicBezTo>
                  <a:cubicBezTo>
                    <a:pt x="134" y="193"/>
                    <a:pt x="136" y="198"/>
                    <a:pt x="118" y="180"/>
                  </a:cubicBezTo>
                  <a:cubicBezTo>
                    <a:pt x="118" y="150"/>
                    <a:pt x="118" y="150"/>
                    <a:pt x="118" y="150"/>
                  </a:cubicBezTo>
                  <a:cubicBezTo>
                    <a:pt x="118" y="144"/>
                    <a:pt x="113" y="139"/>
                    <a:pt x="107" y="139"/>
                  </a:cubicBezTo>
                  <a:cubicBezTo>
                    <a:pt x="96" y="139"/>
                    <a:pt x="96" y="139"/>
                    <a:pt x="96" y="139"/>
                  </a:cubicBezTo>
                  <a:cubicBezTo>
                    <a:pt x="96" y="130"/>
                    <a:pt x="96" y="130"/>
                    <a:pt x="96" y="130"/>
                  </a:cubicBezTo>
                  <a:cubicBezTo>
                    <a:pt x="107" y="118"/>
                    <a:pt x="118" y="107"/>
                    <a:pt x="131" y="95"/>
                  </a:cubicBezTo>
                  <a:cubicBezTo>
                    <a:pt x="138" y="110"/>
                    <a:pt x="151" y="107"/>
                    <a:pt x="166" y="107"/>
                  </a:cubicBezTo>
                  <a:cubicBezTo>
                    <a:pt x="172" y="107"/>
                    <a:pt x="176" y="103"/>
                    <a:pt x="176" y="97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1"/>
                    <a:pt x="182" y="91"/>
                    <a:pt x="182" y="94"/>
                  </a:cubicBezTo>
                  <a:cubicBezTo>
                    <a:pt x="182" y="107"/>
                    <a:pt x="182" y="107"/>
                    <a:pt x="182" y="107"/>
                  </a:cubicBezTo>
                  <a:cubicBezTo>
                    <a:pt x="182" y="113"/>
                    <a:pt x="187" y="118"/>
                    <a:pt x="192" y="118"/>
                  </a:cubicBezTo>
                  <a:cubicBezTo>
                    <a:pt x="219" y="118"/>
                    <a:pt x="219" y="118"/>
                    <a:pt x="219" y="118"/>
                  </a:cubicBezTo>
                  <a:cubicBezTo>
                    <a:pt x="225" y="118"/>
                    <a:pt x="230" y="113"/>
                    <a:pt x="230" y="107"/>
                  </a:cubicBezTo>
                  <a:cubicBezTo>
                    <a:pt x="230" y="87"/>
                    <a:pt x="230" y="87"/>
                    <a:pt x="230" y="87"/>
                  </a:cubicBezTo>
                  <a:cubicBezTo>
                    <a:pt x="289" y="152"/>
                    <a:pt x="243" y="257"/>
                    <a:pt x="155" y="257"/>
                  </a:cubicBezTo>
                  <a:close/>
                </a:path>
              </a:pathLst>
            </a:custGeom>
            <a:solidFill>
              <a:srgbClr val="0C78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363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sagio PowerPoint Template - 131017">
  <a:themeElements>
    <a:clrScheme name="Personalizada 1">
      <a:dk1>
        <a:srgbClr val="64E2A0"/>
      </a:dk1>
      <a:lt1>
        <a:srgbClr val="FFFFFF"/>
      </a:lt1>
      <a:dk2>
        <a:srgbClr val="64E2A0"/>
      </a:dk2>
      <a:lt2>
        <a:srgbClr val="FFFFFF"/>
      </a:lt2>
      <a:accent1>
        <a:srgbClr val="005658"/>
      </a:accent1>
      <a:accent2>
        <a:srgbClr val="007272"/>
      </a:accent2>
      <a:accent3>
        <a:srgbClr val="07969E"/>
      </a:accent3>
      <a:accent4>
        <a:srgbClr val="0CAF9F"/>
      </a:accent4>
      <a:accent5>
        <a:srgbClr val="00CF7C"/>
      </a:accent5>
      <a:accent6>
        <a:srgbClr val="64E2A0"/>
      </a:accent6>
      <a:hlink>
        <a:srgbClr val="FFFFFF"/>
      </a:hlink>
      <a:folHlink>
        <a:srgbClr val="0796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