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GraphQL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66" y="3886200"/>
            <a:ext cx="6968358" cy="1752600"/>
          </a:xfrm>
        </p:spPr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, </a:t>
            </a:r>
            <a:r>
              <a:rPr lang="en-US" dirty="0" err="1"/>
              <a:t>comparaciones</a:t>
            </a:r>
            <a:r>
              <a:rPr lang="en-US" dirty="0"/>
              <a:t>, SDL, </a:t>
            </a:r>
            <a:r>
              <a:rPr lang="en-US" dirty="0" err="1"/>
              <a:t>consultas</a:t>
            </a:r>
            <a:r>
              <a:rPr lang="en-US" dirty="0"/>
              <a:t>, </a:t>
            </a:r>
            <a:r>
              <a:rPr lang="en-US" dirty="0" err="1"/>
              <a:t>solucionadores</a:t>
            </a:r>
            <a:r>
              <a:rPr lang="en-US" dirty="0"/>
              <a:t> y </a:t>
            </a:r>
            <a:r>
              <a:rPr lang="en-US" dirty="0" err="1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un campo</a:t>
            </a:r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: Query, Mutation, Field Resolver</a:t>
            </a:r>
          </a:p>
          <a:p>
            <a:pPr>
              <a:defRPr sz="1800"/>
            </a:pP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solo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campo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4140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La consulta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endParaRPr lang="en-US" dirty="0"/>
          </a:p>
          <a:p>
            <a:pPr>
              <a:defRPr sz="1800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ejecute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consulta </a:t>
            </a:r>
            <a:r>
              <a:rPr dirty="0"/>
              <a:t>→ N+1</a:t>
            </a:r>
          </a:p>
          <a:p>
            <a:pPr>
              <a:defRPr sz="1800"/>
            </a:pPr>
            <a:r>
              <a:rPr lang="en-US" dirty="0" err="1"/>
              <a:t>Soluciones</a:t>
            </a:r>
            <a:r>
              <a:rPr dirty="0"/>
              <a:t>: Fetch Join, Batch Loading, </a:t>
            </a:r>
            <a:r>
              <a:rPr dirty="0" err="1"/>
              <a:t>DataLoader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9F57-9F47-244A-7CB9-E713627C95D7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SELECT * FROM authors;</a:t>
            </a:r>
          </a:p>
          <a:p>
            <a:pPr marL="0" indent="0">
              <a:buNone/>
            </a:pPr>
            <a:r>
              <a:rPr lang="en-US" sz="2000" dirty="0"/>
              <a:t>2.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...</a:t>
            </a:r>
          </a:p>
          <a:p>
            <a:pPr marL="0" indent="0">
              <a:buNone/>
            </a:pPr>
            <a:r>
              <a:rPr lang="en-US" sz="2000" dirty="0" err="1"/>
              <a:t>Resultado</a:t>
            </a:r>
            <a:r>
              <a:rPr lang="en-US" sz="2000" dirty="0"/>
              <a:t>: 1 + N queries </a:t>
            </a:r>
            <a:r>
              <a:rPr lang="en-US" sz="2000" dirty="0" err="1"/>
              <a:t>ao</a:t>
            </a:r>
            <a:r>
              <a:rPr lang="en-US" sz="2000" dirty="0"/>
              <a:t> banco de dados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BE0F19-C739-0E76-AC76-A5FE02CDD4A0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10. </a:t>
            </a:r>
            <a:r>
              <a:rPr dirty="0" err="1"/>
              <a:t>Conclusão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resuelve</a:t>
            </a:r>
            <a:r>
              <a:rPr lang="en-US" dirty="0"/>
              <a:t> las </a:t>
            </a:r>
            <a:r>
              <a:rPr lang="en-US" dirty="0" err="1"/>
              <a:t>limitaciones</a:t>
            </a:r>
            <a:r>
              <a:rPr lang="en-US" dirty="0"/>
              <a:t> de REST.</a:t>
            </a:r>
            <a:endParaRPr dirty="0"/>
          </a:p>
          <a:p>
            <a:pPr>
              <a:defRPr sz="1800"/>
            </a:pPr>
            <a:r>
              <a:rPr lang="en-US" dirty="0"/>
              <a:t>Punto final </a:t>
            </a:r>
            <a:r>
              <a:rPr lang="en-US" dirty="0" err="1"/>
              <a:t>único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innecesarios</a:t>
            </a:r>
            <a:endParaRPr lang="en-US" dirty="0"/>
          </a:p>
          <a:p>
            <a:pPr>
              <a:defRPr sz="1800"/>
            </a:pPr>
            <a:r>
              <a:rPr lang="en-US" dirty="0"/>
              <a:t>La API </a:t>
            </a:r>
            <a:r>
              <a:rPr lang="en-US" dirty="0" err="1"/>
              <a:t>evoluciona</a:t>
            </a:r>
            <a:r>
              <a:rPr lang="en-US" dirty="0"/>
              <a:t> sin control de versions</a:t>
            </a:r>
          </a:p>
          <a:p>
            <a:pPr>
              <a:defRPr sz="1800"/>
            </a:pPr>
            <a:r>
              <a:rPr lang="en-US" dirty="0"/>
              <a:t>Más control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1. REST APIs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GraphQL</a:t>
            </a:r>
            <a:r>
              <a:rPr dirty="0"/>
              <a:t> vs REST API</a:t>
            </a:r>
          </a:p>
          <a:p>
            <a:pPr>
              <a:defRPr sz="1800"/>
            </a:pPr>
            <a:r>
              <a:rPr dirty="0"/>
              <a:t>3. O que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GraphQL</a:t>
            </a:r>
            <a:r>
              <a:rPr dirty="0"/>
              <a:t>?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5. SDL (Schema Definition Language)</a:t>
            </a:r>
          </a:p>
          <a:p>
            <a:pPr>
              <a:defRPr sz="1800"/>
            </a:pPr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  <a:p>
            <a:pPr>
              <a:defRPr sz="1800"/>
            </a:pPr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  <a:p>
            <a:pPr>
              <a:defRPr sz="1800"/>
            </a:pPr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  <a:p>
            <a:pPr>
              <a:defRPr sz="1800"/>
            </a:pPr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  <a:p>
            <a:pPr>
              <a:defRPr sz="1800"/>
            </a:pPr>
            <a:r>
              <a:rPr dirty="0"/>
              <a:t>10. </a:t>
            </a:r>
            <a:r>
              <a:rPr dirty="0" err="1"/>
              <a:t>Conclus</a:t>
            </a:r>
            <a:r>
              <a:rPr lang="es-ES" dirty="0" err="1"/>
              <a:t>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Múltiples</a:t>
            </a:r>
            <a:r>
              <a:rPr lang="en-US" dirty="0"/>
              <a:t> puntos finales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dirty="0"/>
              <a:t>(/users, /products)</a:t>
            </a:r>
          </a:p>
          <a:p>
            <a:pPr>
              <a:defRPr sz="1800"/>
            </a:pPr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fijas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backend</a:t>
            </a:r>
          </a:p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necesita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llamadas</a:t>
            </a:r>
            <a:r>
              <a:rPr lang="en-US" dirty="0"/>
              <a:t> para </a:t>
            </a:r>
            <a:r>
              <a:rPr lang="en-US" dirty="0" err="1"/>
              <a:t>ensamblar</a:t>
            </a:r>
            <a:r>
              <a:rPr lang="en-US" dirty="0"/>
              <a:t> un solo </a:t>
            </a:r>
            <a:r>
              <a:rPr lang="en-US" dirty="0" err="1"/>
              <a:t>objeto</a:t>
            </a:r>
            <a:endParaRPr dirty="0"/>
          </a:p>
          <a:p>
            <a:pPr>
              <a:defRPr sz="1800"/>
            </a:pPr>
            <a:r>
              <a:rPr lang="en-US" dirty="0" err="1"/>
              <a:t>Requiere</a:t>
            </a:r>
            <a:r>
              <a:rPr lang="en-US" dirty="0"/>
              <a:t> control de </a:t>
            </a:r>
            <a:r>
              <a:rPr lang="en-US" dirty="0" err="1"/>
              <a:t>versiones</a:t>
            </a:r>
            <a:r>
              <a:rPr lang="en-US" dirty="0"/>
              <a:t> para </a:t>
            </a:r>
            <a:r>
              <a:rPr lang="en-US" dirty="0" err="1"/>
              <a:t>evoluciones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GraphQL vs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9647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REST: </a:t>
            </a:r>
            <a:r>
              <a:rPr lang="en-US" dirty="0" err="1"/>
              <a:t>Múltiples</a:t>
            </a:r>
            <a:r>
              <a:rPr lang="en-US" dirty="0"/>
              <a:t> puntos finales | </a:t>
            </a:r>
            <a:r>
              <a:rPr lang="en-US" dirty="0" err="1"/>
              <a:t>GraphQL</a:t>
            </a:r>
            <a:r>
              <a:rPr lang="en-US" dirty="0"/>
              <a:t>: punto final </a:t>
            </a:r>
            <a:r>
              <a:rPr lang="en-US" dirty="0" err="1"/>
              <a:t>único</a:t>
            </a:r>
            <a:r>
              <a:rPr lang="en-US" dirty="0"/>
              <a:t> (/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  <a:p>
            <a:pPr>
              <a:defRPr sz="1800"/>
            </a:pPr>
            <a:r>
              <a:rPr lang="en-US" dirty="0"/>
              <a:t>REST: Datos </a:t>
            </a:r>
            <a:r>
              <a:rPr lang="en-US" dirty="0" err="1"/>
              <a:t>fijos</a:t>
            </a:r>
            <a:r>
              <a:rPr lang="en-US" dirty="0"/>
              <a:t> | </a:t>
            </a:r>
            <a:r>
              <a:rPr lang="en-US" dirty="0" err="1"/>
              <a:t>GraphQL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define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>
              <a:defRPr sz="1800"/>
            </a:pPr>
            <a:r>
              <a:rPr lang="es-ES" dirty="0"/>
              <a:t>Previne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lang="en-US" dirty="0"/>
              <a:t>REST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HTTP |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POST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dirty="0" err="1"/>
              <a:t>GraphQL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2392"/>
          </a:xfrm>
        </p:spPr>
        <p:txBody>
          <a:bodyPr/>
          <a:lstStyle/>
          <a:p>
            <a:pPr>
              <a:defRPr sz="1800"/>
            </a:pPr>
            <a:r>
              <a:rPr lang="en-US" dirty="0" err="1"/>
              <a:t>Lenguaje</a:t>
            </a:r>
            <a:r>
              <a:rPr lang="en-US" dirty="0"/>
              <a:t> de consulta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Facebook</a:t>
            </a:r>
          </a:p>
          <a:p>
            <a:pPr>
              <a:defRPr sz="1800"/>
            </a:pPr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desea</a:t>
            </a:r>
            <a:endParaRPr lang="en-US" dirty="0"/>
          </a:p>
          <a:p>
            <a:pPr>
              <a:defRPr sz="1800"/>
            </a:pPr>
            <a:r>
              <a:rPr lang="en-US" dirty="0"/>
              <a:t>La API </a:t>
            </a:r>
            <a:r>
              <a:rPr lang="en-US" dirty="0" err="1"/>
              <a:t>evoluciona</a:t>
            </a:r>
            <a:r>
              <a:rPr lang="en-US" dirty="0"/>
              <a:t> sin control de versions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45906-82BB-9C65-44D6-3B96F952C80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C7DAE-DD4D-A67F-03A4-14A9425DB7D6}"/>
              </a:ext>
            </a:extLst>
          </p:cNvPr>
          <p:cNvSpPr txBox="1">
            <a:spLocks/>
          </p:cNvSpPr>
          <p:nvPr/>
        </p:nvSpPr>
        <p:spPr>
          <a:xfrm>
            <a:off x="457200" y="386254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Query → </a:t>
            </a: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(GET)</a:t>
            </a:r>
          </a:p>
          <a:p>
            <a:pPr>
              <a:defRPr sz="1800"/>
            </a:pPr>
            <a:r>
              <a:rPr lang="en-US" sz="1800" dirty="0"/>
              <a:t>Mutation → </a:t>
            </a:r>
            <a:r>
              <a:rPr lang="en-US" sz="1800" dirty="0" err="1"/>
              <a:t>Modificar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(POST/PUT/DELETE)</a:t>
            </a:r>
          </a:p>
          <a:p>
            <a:pPr>
              <a:defRPr sz="1800"/>
            </a:pPr>
            <a:r>
              <a:rPr lang="en-US" sz="1800" dirty="0"/>
              <a:t>Subscription → </a:t>
            </a:r>
            <a:r>
              <a:rPr lang="en-US" sz="1800" dirty="0" err="1"/>
              <a:t>Reciba</a:t>
            </a:r>
            <a:r>
              <a:rPr lang="en-US" sz="1800" dirty="0"/>
              <a:t> </a:t>
            </a:r>
            <a:r>
              <a:rPr lang="en-US" sz="1800" dirty="0" err="1"/>
              <a:t>actualizaciones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 real</a:t>
            </a:r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</a:t>
            </a:r>
            <a:r>
              <a:rPr lang="en-US" dirty="0"/>
              <a:t>la API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solicitudes</a:t>
            </a:r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lo que se </a:t>
            </a:r>
            <a:r>
              <a:rPr lang="en-US" dirty="0" err="1"/>
              <a:t>necesita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SDL (Schema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310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Define la </a:t>
            </a:r>
            <a:r>
              <a:rPr lang="en-US" dirty="0" err="1"/>
              <a:t>estructura</a:t>
            </a:r>
            <a:r>
              <a:rPr lang="en-US" dirty="0"/>
              <a:t> de la API </a:t>
            </a:r>
            <a:r>
              <a:rPr lang="en-US" dirty="0" err="1"/>
              <a:t>GraphQL</a:t>
            </a:r>
            <a:endParaRPr lang="en-US" dirty="0"/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, campos, entradas, queries e mutations</a:t>
            </a:r>
          </a:p>
          <a:p>
            <a:pPr>
              <a:defRPr sz="1800"/>
            </a:pPr>
            <a:r>
              <a:rPr dirty="0" err="1"/>
              <a:t>Contrato</a:t>
            </a:r>
            <a:r>
              <a:rPr dirty="0"/>
              <a:t> claro entre </a:t>
            </a:r>
            <a:r>
              <a:rPr dirty="0" err="1"/>
              <a:t>cliente</a:t>
            </a:r>
            <a:r>
              <a:rPr dirty="0"/>
              <a:t> </a:t>
            </a:r>
            <a:r>
              <a:rPr lang="es-ES" dirty="0"/>
              <a:t>y</a:t>
            </a:r>
            <a:r>
              <a:rPr dirty="0"/>
              <a:t> </a:t>
            </a:r>
            <a:r>
              <a:rPr dirty="0" err="1"/>
              <a:t>servidor</a:t>
            </a:r>
            <a:endParaRPr dirty="0"/>
          </a:p>
          <a:p>
            <a:pPr>
              <a:defRPr sz="1800"/>
            </a:pPr>
            <a:r>
              <a:rPr lang="en-US" dirty="0" err="1"/>
              <a:t>Extensión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dirty="0"/>
              <a:t>: .</a:t>
            </a:r>
            <a:r>
              <a:rPr dirty="0" err="1"/>
              <a:t>graphqls</a:t>
            </a: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D8D575-A14C-6CB7-D8A7-706A50D4AA5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D3317-1EB7-CD32-6F21-008AC7D0823A}"/>
              </a:ext>
            </a:extLst>
          </p:cNvPr>
          <p:cNvSpPr txBox="1">
            <a:spLocks/>
          </p:cNvSpPr>
          <p:nvPr/>
        </p:nvSpPr>
        <p:spPr>
          <a:xfrm>
            <a:off x="457200" y="3746936"/>
            <a:ext cx="8229600" cy="22439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1800" dirty="0"/>
              <a:t>type Student {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id: ID!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</a:t>
            </a:r>
            <a:r>
              <a:rPr lang="en-US" sz="1800" dirty="0" err="1"/>
              <a:t>firstName</a:t>
            </a:r>
            <a:r>
              <a:rPr lang="en-US" sz="18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</a:t>
            </a:r>
            <a:r>
              <a:rPr lang="en-US" sz="1800" dirty="0" err="1"/>
              <a:t>lastName</a:t>
            </a:r>
            <a:r>
              <a:rPr lang="en-US" sz="18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	email: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	street: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4945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buscar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campos </a:t>
            </a:r>
            <a:r>
              <a:rPr dirty="0" err="1"/>
              <a:t>desejados</a:t>
            </a:r>
            <a:endParaRPr dirty="0"/>
          </a:p>
          <a:p>
            <a:pPr>
              <a:defRPr sz="1800"/>
            </a:pPr>
            <a:r>
              <a:rPr dirty="0"/>
              <a:t>Evita </a:t>
            </a:r>
            <a:r>
              <a:rPr dirty="0" err="1"/>
              <a:t>Overfetching</a:t>
            </a: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queries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chamada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93BF0-291A-3062-1834-39C0979A5316}"/>
              </a:ext>
            </a:extLst>
          </p:cNvPr>
          <p:cNvSpPr txBox="1">
            <a:spLocks/>
          </p:cNvSpPr>
          <p:nvPr/>
        </p:nvSpPr>
        <p:spPr>
          <a:xfrm>
            <a:off x="457200" y="374693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</a:rPr>
              <a:t>q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uery {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firstQuery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secondQuery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31AB3D-EE00-C4CF-1F57-82BF3710BF81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083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actualizar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>
              <a:defRPr sz="1800"/>
            </a:pP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dirty="0"/>
              <a:t>'Mutation'</a:t>
            </a:r>
          </a:p>
          <a:p>
            <a:pPr>
              <a:defRPr sz="1800"/>
            </a:pPr>
            <a:r>
              <a:rPr lang="en-US" dirty="0"/>
              <a:t>Cada campo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BE089-7B62-1FC4-CFBD-ED677A978C7D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mutation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 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createStudentRequest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"John"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"Doe"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}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4EE0AA-0186-DAF4-5337-5588B7016203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538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GraphQL</vt:lpstr>
      <vt:lpstr>Resumen</vt:lpstr>
      <vt:lpstr>1. REST APIs</vt:lpstr>
      <vt:lpstr>2. GraphQL vs REST API</vt:lpstr>
      <vt:lpstr>3. Qué es GraphQL?</vt:lpstr>
      <vt:lpstr>4. Overfetching e Underfetching</vt:lpstr>
      <vt:lpstr>5. SDL (Schema Definition Language)</vt:lpstr>
      <vt:lpstr>6. GraphQL Query</vt:lpstr>
      <vt:lpstr>7. GraphQL Mutation</vt:lpstr>
      <vt:lpstr>8. GraphQL Resolver</vt:lpstr>
      <vt:lpstr>9. GraphQL N+1 Problem</vt:lpstr>
      <vt:lpstr>10.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Bruno Viveiros Ferreira</cp:lastModifiedBy>
  <cp:revision>20</cp:revision>
  <dcterms:created xsi:type="dcterms:W3CDTF">2013-01-27T09:14:16Z</dcterms:created>
  <dcterms:modified xsi:type="dcterms:W3CDTF">2025-03-28T14:02:04Z</dcterms:modified>
  <cp:category/>
</cp:coreProperties>
</file>