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EF"/>
    <a:srgbClr val="11306D"/>
    <a:srgbClr val="1E54C0"/>
    <a:srgbClr val="3C73E0"/>
    <a:srgbClr val="4F87E3"/>
    <a:srgbClr val="D0E3F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901EE-C808-43B6-9450-6BBF5A1DDB18}" v="89" dt="2025-09-25T07:34:13.079"/>
  </p1510:revLst>
</p1510:revInfo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DAHIA Pedro" userId="541b5c18-5b28-4ffe-957b-95c0a493f4a2" providerId="ADAL" clId="{553901EE-C808-43B6-9450-6BBF5A1DDB18}"/>
    <pc:docChg chg="undo redo custSel addSld modSld addMainMaster delMainMaster">
      <pc:chgData name="CADAHIA Pedro" userId="541b5c18-5b28-4ffe-957b-95c0a493f4a2" providerId="ADAL" clId="{553901EE-C808-43B6-9450-6BBF5A1DDB18}" dt="2025-09-25T07:40:04.084" v="1535" actId="120"/>
      <pc:docMkLst>
        <pc:docMk/>
      </pc:docMkLst>
      <pc:sldChg chg="addSp delSp modSp new mod setBg modClrScheme addAnim setClrOvrMap chgLayout">
        <pc:chgData name="CADAHIA Pedro" userId="541b5c18-5b28-4ffe-957b-95c0a493f4a2" providerId="ADAL" clId="{553901EE-C808-43B6-9450-6BBF5A1DDB18}" dt="2025-09-25T06:41:33.889" v="304" actId="14100"/>
        <pc:sldMkLst>
          <pc:docMk/>
          <pc:sldMk cId="4123103840" sldId="256"/>
        </pc:sldMkLst>
        <pc:spChg chg="mod">
          <ac:chgData name="CADAHIA Pedro" userId="541b5c18-5b28-4ffe-957b-95c0a493f4a2" providerId="ADAL" clId="{553901EE-C808-43B6-9450-6BBF5A1DDB18}" dt="2025-09-25T06:41:33.889" v="304" actId="14100"/>
          <ac:spMkLst>
            <pc:docMk/>
            <pc:sldMk cId="4123103840" sldId="256"/>
            <ac:spMk id="2" creationId="{B9BA4CA3-5F8A-67A0-AC1F-8B8BEA6EC73F}"/>
          </ac:spMkLst>
        </pc:spChg>
        <pc:spChg chg="mod">
          <ac:chgData name="CADAHIA Pedro" userId="541b5c18-5b28-4ffe-957b-95c0a493f4a2" providerId="ADAL" clId="{553901EE-C808-43B6-9450-6BBF5A1DDB18}" dt="2025-09-25T06:38:56.670" v="265" actId="207"/>
          <ac:spMkLst>
            <pc:docMk/>
            <pc:sldMk cId="4123103840" sldId="256"/>
            <ac:spMk id="3" creationId="{DFC49489-ACDE-33C4-B8D8-D89DDFEF1E05}"/>
          </ac:spMkLst>
        </pc:spChg>
        <pc:spChg chg="add del">
          <ac:chgData name="CADAHIA Pedro" userId="541b5c18-5b28-4ffe-957b-95c0a493f4a2" providerId="ADAL" clId="{553901EE-C808-43B6-9450-6BBF5A1DDB18}" dt="2025-09-25T06:32:29.204" v="7" actId="26606"/>
          <ac:spMkLst>
            <pc:docMk/>
            <pc:sldMk cId="4123103840" sldId="256"/>
            <ac:spMk id="9" creationId="{0EECA69B-4C2A-7F31-8019-E90DB3BD49CB}"/>
          </ac:spMkLst>
        </pc:spChg>
        <pc:spChg chg="add del">
          <ac:chgData name="CADAHIA Pedro" userId="541b5c18-5b28-4ffe-957b-95c0a493f4a2" providerId="ADAL" clId="{553901EE-C808-43B6-9450-6BBF5A1DDB18}" dt="2025-09-25T06:32:29.204" v="7" actId="26606"/>
          <ac:spMkLst>
            <pc:docMk/>
            <pc:sldMk cId="4123103840" sldId="256"/>
            <ac:spMk id="11" creationId="{1103FDB8-D911-F8F8-F9EC-FB7FF543594C}"/>
          </ac:spMkLst>
        </pc:spChg>
        <pc:spChg chg="add del">
          <ac:chgData name="CADAHIA Pedro" userId="541b5c18-5b28-4ffe-957b-95c0a493f4a2" providerId="ADAL" clId="{553901EE-C808-43B6-9450-6BBF5A1DDB18}" dt="2025-09-25T06:33:01.071" v="37" actId="26606"/>
          <ac:spMkLst>
            <pc:docMk/>
            <pc:sldMk cId="4123103840" sldId="256"/>
            <ac:spMk id="16" creationId="{0EECA69B-4C2A-7F31-8019-E90DB3BD49CB}"/>
          </ac:spMkLst>
        </pc:spChg>
        <pc:spChg chg="add del">
          <ac:chgData name="CADAHIA Pedro" userId="541b5c18-5b28-4ffe-957b-95c0a493f4a2" providerId="ADAL" clId="{553901EE-C808-43B6-9450-6BBF5A1DDB18}" dt="2025-09-25T06:33:01.071" v="37" actId="26606"/>
          <ac:spMkLst>
            <pc:docMk/>
            <pc:sldMk cId="4123103840" sldId="256"/>
            <ac:spMk id="18" creationId="{857DEAC1-B3AA-6569-0A44-A191DF2F3C67}"/>
          </ac:spMkLst>
        </pc:spChg>
        <pc:spChg chg="add">
          <ac:chgData name="CADAHIA Pedro" userId="541b5c18-5b28-4ffe-957b-95c0a493f4a2" providerId="ADAL" clId="{553901EE-C808-43B6-9450-6BBF5A1DDB18}" dt="2025-09-25T06:33:01.071" v="37" actId="26606"/>
          <ac:spMkLst>
            <pc:docMk/>
            <pc:sldMk cId="4123103840" sldId="256"/>
            <ac:spMk id="23" creationId="{33E93247-6229-44AB-A550-739E971E690B}"/>
          </ac:spMkLst>
        </pc:spChg>
        <pc:picChg chg="add mod ord">
          <ac:chgData name="CADAHIA Pedro" userId="541b5c18-5b28-4ffe-957b-95c0a493f4a2" providerId="ADAL" clId="{553901EE-C808-43B6-9450-6BBF5A1DDB18}" dt="2025-09-25T06:41:16.145" v="299" actId="14100"/>
          <ac:picMkLst>
            <pc:docMk/>
            <pc:sldMk cId="4123103840" sldId="256"/>
            <ac:picMk id="4" creationId="{7A51952C-E187-711B-3AE6-33FC9F3F2023}"/>
          </ac:picMkLst>
        </pc:picChg>
        <pc:picChg chg="add mod">
          <ac:chgData name="CADAHIA Pedro" userId="541b5c18-5b28-4ffe-957b-95c0a493f4a2" providerId="ADAL" clId="{553901EE-C808-43B6-9450-6BBF5A1DDB18}" dt="2025-09-25T06:40:20.471" v="280" actId="1076"/>
          <ac:picMkLst>
            <pc:docMk/>
            <pc:sldMk cId="4123103840" sldId="256"/>
            <ac:picMk id="1026" creationId="{455FE02B-6A82-03B6-2B7C-C5B141D43468}"/>
          </ac:picMkLst>
        </pc:picChg>
        <pc:cxnChg chg="add">
          <ac:chgData name="CADAHIA Pedro" userId="541b5c18-5b28-4ffe-957b-95c0a493f4a2" providerId="ADAL" clId="{553901EE-C808-43B6-9450-6BBF5A1DDB18}" dt="2025-09-25T06:33:01.071" v="37" actId="26606"/>
          <ac:cxnSpMkLst>
            <pc:docMk/>
            <pc:sldMk cId="4123103840" sldId="256"/>
            <ac:cxnSpMk id="25" creationId="{EE2E603F-4A95-4FE8-BB06-211DFD75DBEF}"/>
          </ac:cxnSpMkLst>
        </pc:cxnChg>
      </pc:sldChg>
      <pc:sldChg chg="addSp delSp modSp new mod">
        <pc:chgData name="CADAHIA Pedro" userId="541b5c18-5b28-4ffe-957b-95c0a493f4a2" providerId="ADAL" clId="{553901EE-C808-43B6-9450-6BBF5A1DDB18}" dt="2025-09-25T07:38:05.529" v="1529" actId="20577"/>
        <pc:sldMkLst>
          <pc:docMk/>
          <pc:sldMk cId="1775100457" sldId="257"/>
        </pc:sldMkLst>
        <pc:spChg chg="mod">
          <ac:chgData name="CADAHIA Pedro" userId="541b5c18-5b28-4ffe-957b-95c0a493f4a2" providerId="ADAL" clId="{553901EE-C808-43B6-9450-6BBF5A1DDB18}" dt="2025-09-25T06:39:15.543" v="271" actId="113"/>
          <ac:spMkLst>
            <pc:docMk/>
            <pc:sldMk cId="1775100457" sldId="257"/>
            <ac:spMk id="2" creationId="{50AB9E58-E3A7-998F-AA53-4D9F8EAEF782}"/>
          </ac:spMkLst>
        </pc:spChg>
        <pc:spChg chg="del">
          <ac:chgData name="CADAHIA Pedro" userId="541b5c18-5b28-4ffe-957b-95c0a493f4a2" providerId="ADAL" clId="{553901EE-C808-43B6-9450-6BBF5A1DDB18}" dt="2025-09-25T06:43:22.241" v="308" actId="478"/>
          <ac:spMkLst>
            <pc:docMk/>
            <pc:sldMk cId="1775100457" sldId="257"/>
            <ac:spMk id="3" creationId="{816C8680-C8F9-E5A8-398C-434CF72794FD}"/>
          </ac:spMkLst>
        </pc:spChg>
        <pc:spChg chg="add mod">
          <ac:chgData name="CADAHIA Pedro" userId="541b5c18-5b28-4ffe-957b-95c0a493f4a2" providerId="ADAL" clId="{553901EE-C808-43B6-9450-6BBF5A1DDB18}" dt="2025-09-25T06:56:02.994" v="608" actId="404"/>
          <ac:spMkLst>
            <pc:docMk/>
            <pc:sldMk cId="1775100457" sldId="257"/>
            <ac:spMk id="5" creationId="{890AC405-0F87-1C4B-B81C-CCFFC512C189}"/>
          </ac:spMkLst>
        </pc:spChg>
        <pc:spChg chg="add mod ord">
          <ac:chgData name="CADAHIA Pedro" userId="541b5c18-5b28-4ffe-957b-95c0a493f4a2" providerId="ADAL" clId="{553901EE-C808-43B6-9450-6BBF5A1DDB18}" dt="2025-09-25T06:46:49.969" v="340" actId="164"/>
          <ac:spMkLst>
            <pc:docMk/>
            <pc:sldMk cId="1775100457" sldId="257"/>
            <ac:spMk id="6" creationId="{28BE5CC9-B533-CB88-0925-22D410DE6BAD}"/>
          </ac:spMkLst>
        </pc:spChg>
        <pc:spChg chg="add del">
          <ac:chgData name="CADAHIA Pedro" userId="541b5c18-5b28-4ffe-957b-95c0a493f4a2" providerId="ADAL" clId="{553901EE-C808-43B6-9450-6BBF5A1DDB18}" dt="2025-09-25T06:46:55.278" v="342" actId="22"/>
          <ac:spMkLst>
            <pc:docMk/>
            <pc:sldMk cId="1775100457" sldId="257"/>
            <ac:spMk id="9" creationId="{8D4374DF-088B-8EFA-175B-F3109B9949BD}"/>
          </ac:spMkLst>
        </pc:spChg>
        <pc:spChg chg="add mod">
          <ac:chgData name="CADAHIA Pedro" userId="541b5c18-5b28-4ffe-957b-95c0a493f4a2" providerId="ADAL" clId="{553901EE-C808-43B6-9450-6BBF5A1DDB18}" dt="2025-09-25T07:00:12.323" v="649" actId="1076"/>
          <ac:spMkLst>
            <pc:docMk/>
            <pc:sldMk cId="1775100457" sldId="257"/>
            <ac:spMk id="12" creationId="{1054DCA9-F197-DA82-3B9D-2F7462AE5247}"/>
          </ac:spMkLst>
        </pc:spChg>
        <pc:spChg chg="add mod">
          <ac:chgData name="CADAHIA Pedro" userId="541b5c18-5b28-4ffe-957b-95c0a493f4a2" providerId="ADAL" clId="{553901EE-C808-43B6-9450-6BBF5A1DDB18}" dt="2025-09-25T06:58:15.282" v="632" actId="14100"/>
          <ac:spMkLst>
            <pc:docMk/>
            <pc:sldMk cId="1775100457" sldId="257"/>
            <ac:spMk id="13" creationId="{4B96BB0F-F616-3756-7A27-CD4345F222EA}"/>
          </ac:spMkLst>
        </pc:spChg>
        <pc:spChg chg="add mod">
          <ac:chgData name="CADAHIA Pedro" userId="541b5c18-5b28-4ffe-957b-95c0a493f4a2" providerId="ADAL" clId="{553901EE-C808-43B6-9450-6BBF5A1DDB18}" dt="2025-09-25T06:58:15.282" v="632" actId="14100"/>
          <ac:spMkLst>
            <pc:docMk/>
            <pc:sldMk cId="1775100457" sldId="257"/>
            <ac:spMk id="14" creationId="{056B9E33-974E-FAD5-E73E-3B48BFEF0623}"/>
          </ac:spMkLst>
        </pc:spChg>
        <pc:spChg chg="add mod">
          <ac:chgData name="CADAHIA Pedro" userId="541b5c18-5b28-4ffe-957b-95c0a493f4a2" providerId="ADAL" clId="{553901EE-C808-43B6-9450-6BBF5A1DDB18}" dt="2025-09-25T07:02:05.547" v="696" actId="1076"/>
          <ac:spMkLst>
            <pc:docMk/>
            <pc:sldMk cId="1775100457" sldId="257"/>
            <ac:spMk id="21" creationId="{461DF3E0-D0B7-6038-9310-C14B47EF9D32}"/>
          </ac:spMkLst>
        </pc:spChg>
        <pc:spChg chg="add mod">
          <ac:chgData name="CADAHIA Pedro" userId="541b5c18-5b28-4ffe-957b-95c0a493f4a2" providerId="ADAL" clId="{553901EE-C808-43B6-9450-6BBF5A1DDB18}" dt="2025-09-25T07:02:13.171" v="697" actId="1076"/>
          <ac:spMkLst>
            <pc:docMk/>
            <pc:sldMk cId="1775100457" sldId="257"/>
            <ac:spMk id="22" creationId="{C4D2BAD2-FE0C-3E87-CC97-E6E66AA97301}"/>
          </ac:spMkLst>
        </pc:spChg>
        <pc:spChg chg="add mod">
          <ac:chgData name="CADAHIA Pedro" userId="541b5c18-5b28-4ffe-957b-95c0a493f4a2" providerId="ADAL" clId="{553901EE-C808-43B6-9450-6BBF5A1DDB18}" dt="2025-09-25T07:02:13.171" v="697" actId="1076"/>
          <ac:spMkLst>
            <pc:docMk/>
            <pc:sldMk cId="1775100457" sldId="257"/>
            <ac:spMk id="23" creationId="{09BDB8ED-9172-8330-5EB2-B530D35E534A}"/>
          </ac:spMkLst>
        </pc:spChg>
        <pc:spChg chg="add mod">
          <ac:chgData name="CADAHIA Pedro" userId="541b5c18-5b28-4ffe-957b-95c0a493f4a2" providerId="ADAL" clId="{553901EE-C808-43B6-9450-6BBF5A1DDB18}" dt="2025-09-25T07:02:30.947" v="714" actId="14100"/>
          <ac:spMkLst>
            <pc:docMk/>
            <pc:sldMk cId="1775100457" sldId="257"/>
            <ac:spMk id="25" creationId="{C6F1098F-2217-E0E8-31F2-13D0B11EEE48}"/>
          </ac:spMkLst>
        </pc:spChg>
        <pc:spChg chg="add mod">
          <ac:chgData name="CADAHIA Pedro" userId="541b5c18-5b28-4ffe-957b-95c0a493f4a2" providerId="ADAL" clId="{553901EE-C808-43B6-9450-6BBF5A1DDB18}" dt="2025-09-25T07:02:38.651" v="730" actId="20577"/>
          <ac:spMkLst>
            <pc:docMk/>
            <pc:sldMk cId="1775100457" sldId="257"/>
            <ac:spMk id="26" creationId="{1B71C87A-F775-C396-7AC9-82926298A53B}"/>
          </ac:spMkLst>
        </pc:spChg>
        <pc:spChg chg="add mod">
          <ac:chgData name="CADAHIA Pedro" userId="541b5c18-5b28-4ffe-957b-95c0a493f4a2" providerId="ADAL" clId="{553901EE-C808-43B6-9450-6BBF5A1DDB18}" dt="2025-09-25T07:02:47.619" v="747" actId="20577"/>
          <ac:spMkLst>
            <pc:docMk/>
            <pc:sldMk cId="1775100457" sldId="257"/>
            <ac:spMk id="27" creationId="{046A6D6B-A878-465B-D821-8FCF92E11F40}"/>
          </ac:spMkLst>
        </pc:spChg>
        <pc:spChg chg="add mod">
          <ac:chgData name="CADAHIA Pedro" userId="541b5c18-5b28-4ffe-957b-95c0a493f4a2" providerId="ADAL" clId="{553901EE-C808-43B6-9450-6BBF5A1DDB18}" dt="2025-09-25T07:03:25.234" v="756"/>
          <ac:spMkLst>
            <pc:docMk/>
            <pc:sldMk cId="1775100457" sldId="257"/>
            <ac:spMk id="29" creationId="{9A850053-114D-E8CF-13A3-E7B549141FA7}"/>
          </ac:spMkLst>
        </pc:spChg>
        <pc:spChg chg="add mod">
          <ac:chgData name="CADAHIA Pedro" userId="541b5c18-5b28-4ffe-957b-95c0a493f4a2" providerId="ADAL" clId="{553901EE-C808-43B6-9450-6BBF5A1DDB18}" dt="2025-09-25T07:38:05.529" v="1529" actId="20577"/>
          <ac:spMkLst>
            <pc:docMk/>
            <pc:sldMk cId="1775100457" sldId="257"/>
            <ac:spMk id="30" creationId="{57A04FF3-7872-5EA8-A4BB-7848A342050B}"/>
          </ac:spMkLst>
        </pc:spChg>
        <pc:spChg chg="add mod">
          <ac:chgData name="CADAHIA Pedro" userId="541b5c18-5b28-4ffe-957b-95c0a493f4a2" providerId="ADAL" clId="{553901EE-C808-43B6-9450-6BBF5A1DDB18}" dt="2025-09-25T07:03:52.056" v="758"/>
          <ac:spMkLst>
            <pc:docMk/>
            <pc:sldMk cId="1775100457" sldId="257"/>
            <ac:spMk id="31" creationId="{30EA1CEE-EC5E-56CD-51AA-F58BE4C86E7C}"/>
          </ac:spMkLst>
        </pc:spChg>
        <pc:grpChg chg="add mod">
          <ac:chgData name="CADAHIA Pedro" userId="541b5c18-5b28-4ffe-957b-95c0a493f4a2" providerId="ADAL" clId="{553901EE-C808-43B6-9450-6BBF5A1DDB18}" dt="2025-09-25T06:46:49.969" v="340" actId="164"/>
          <ac:grpSpMkLst>
            <pc:docMk/>
            <pc:sldMk cId="1775100457" sldId="257"/>
            <ac:grpSpMk id="7" creationId="{596E12EB-40D6-AFF3-BE2A-EFEA1A956985}"/>
          </ac:grpSpMkLst>
        </pc:grpChg>
        <pc:picChg chg="add mod">
          <ac:chgData name="CADAHIA Pedro" userId="541b5c18-5b28-4ffe-957b-95c0a493f4a2" providerId="ADAL" clId="{553901EE-C808-43B6-9450-6BBF5A1DDB18}" dt="2025-09-25T06:40:36.174" v="286" actId="1076"/>
          <ac:picMkLst>
            <pc:docMk/>
            <pc:sldMk cId="1775100457" sldId="257"/>
            <ac:picMk id="4" creationId="{784E5354-8D39-7AED-196D-A5C1F69D1D09}"/>
          </ac:picMkLst>
        </pc:picChg>
        <pc:picChg chg="add del mod">
          <ac:chgData name="CADAHIA Pedro" userId="541b5c18-5b28-4ffe-957b-95c0a493f4a2" providerId="ADAL" clId="{553901EE-C808-43B6-9450-6BBF5A1DDB18}" dt="2025-09-25T07:02:50.163" v="748" actId="478"/>
          <ac:picMkLst>
            <pc:docMk/>
            <pc:sldMk cId="1775100457" sldId="257"/>
            <ac:picMk id="11" creationId="{25EEE589-C7D0-F5D4-C236-39AB5DA7A047}"/>
          </ac:picMkLst>
        </pc:picChg>
        <pc:picChg chg="add mod ord">
          <ac:chgData name="CADAHIA Pedro" userId="541b5c18-5b28-4ffe-957b-95c0a493f4a2" providerId="ADAL" clId="{553901EE-C808-43B6-9450-6BBF5A1DDB18}" dt="2025-09-25T07:02:05.547" v="696" actId="1076"/>
          <ac:picMkLst>
            <pc:docMk/>
            <pc:sldMk cId="1775100457" sldId="257"/>
            <ac:picMk id="16" creationId="{714FF770-30D5-8A35-5BF8-457F436B1BAA}"/>
          </ac:picMkLst>
        </pc:picChg>
        <pc:picChg chg="add mod ord">
          <ac:chgData name="CADAHIA Pedro" userId="541b5c18-5b28-4ffe-957b-95c0a493f4a2" providerId="ADAL" clId="{553901EE-C808-43B6-9450-6BBF5A1DDB18}" dt="2025-09-25T07:02:13.171" v="697" actId="1076"/>
          <ac:picMkLst>
            <pc:docMk/>
            <pc:sldMk cId="1775100457" sldId="257"/>
            <ac:picMk id="18" creationId="{C3CC4176-2CEB-A85D-353F-D78A80924EE0}"/>
          </ac:picMkLst>
        </pc:picChg>
        <pc:picChg chg="add mod ord">
          <ac:chgData name="CADAHIA Pedro" userId="541b5c18-5b28-4ffe-957b-95c0a493f4a2" providerId="ADAL" clId="{553901EE-C808-43B6-9450-6BBF5A1DDB18}" dt="2025-09-25T07:02:13.171" v="697" actId="1076"/>
          <ac:picMkLst>
            <pc:docMk/>
            <pc:sldMk cId="1775100457" sldId="257"/>
            <ac:picMk id="20" creationId="{6EF0CEDC-709A-DF81-97E6-58E739B7B799}"/>
          </ac:picMkLst>
        </pc:picChg>
      </pc:sldChg>
      <pc:sldChg chg="addSp delSp modSp new mod">
        <pc:chgData name="CADAHIA Pedro" userId="541b5c18-5b28-4ffe-957b-95c0a493f4a2" providerId="ADAL" clId="{553901EE-C808-43B6-9450-6BBF5A1DDB18}" dt="2025-09-25T07:40:04.084" v="1535" actId="120"/>
        <pc:sldMkLst>
          <pc:docMk/>
          <pc:sldMk cId="406919489" sldId="258"/>
        </pc:sldMkLst>
        <pc:spChg chg="add del mod">
          <ac:chgData name="CADAHIA Pedro" userId="541b5c18-5b28-4ffe-957b-95c0a493f4a2" providerId="ADAL" clId="{553901EE-C808-43B6-9450-6BBF5A1DDB18}" dt="2025-09-25T06:45:10.374" v="318" actId="790"/>
          <ac:spMkLst>
            <pc:docMk/>
            <pc:sldMk cId="406919489" sldId="258"/>
            <ac:spMk id="2" creationId="{BB959424-61B7-41AA-2127-5231DD41E68C}"/>
          </ac:spMkLst>
        </pc:spChg>
        <pc:spChg chg="del">
          <ac:chgData name="CADAHIA Pedro" userId="541b5c18-5b28-4ffe-957b-95c0a493f4a2" providerId="ADAL" clId="{553901EE-C808-43B6-9450-6BBF5A1DDB18}" dt="2025-09-25T06:44:46.825" v="314" actId="478"/>
          <ac:spMkLst>
            <pc:docMk/>
            <pc:sldMk cId="406919489" sldId="258"/>
            <ac:spMk id="3" creationId="{44B849C7-FEBE-27D2-CDDB-F3A73ED828EA}"/>
          </ac:spMkLst>
        </pc:spChg>
        <pc:spChg chg="add del mod">
          <ac:chgData name="CADAHIA Pedro" userId="541b5c18-5b28-4ffe-957b-95c0a493f4a2" providerId="ADAL" clId="{553901EE-C808-43B6-9450-6BBF5A1DDB18}" dt="2025-09-25T06:44:45.673" v="313" actId="478"/>
          <ac:spMkLst>
            <pc:docMk/>
            <pc:sldMk cId="406919489" sldId="258"/>
            <ac:spMk id="7" creationId="{9F5930FE-212F-457B-6D83-A9ABD8F27D40}"/>
          </ac:spMkLst>
        </pc:spChg>
        <pc:spChg chg="mod">
          <ac:chgData name="CADAHIA Pedro" userId="541b5c18-5b28-4ffe-957b-95c0a493f4a2" providerId="ADAL" clId="{553901EE-C808-43B6-9450-6BBF5A1DDB18}" dt="2025-09-25T07:25:17.871" v="1257" actId="14100"/>
          <ac:spMkLst>
            <pc:docMk/>
            <pc:sldMk cId="406919489" sldId="258"/>
            <ac:spMk id="8" creationId="{AC163954-A931-000A-2675-068728EE5D74}"/>
          </ac:spMkLst>
        </pc:spChg>
        <pc:spChg chg="mod">
          <ac:chgData name="CADAHIA Pedro" userId="541b5c18-5b28-4ffe-957b-95c0a493f4a2" providerId="ADAL" clId="{553901EE-C808-43B6-9450-6BBF5A1DDB18}" dt="2025-09-25T07:37:34.020" v="1517" actId="113"/>
          <ac:spMkLst>
            <pc:docMk/>
            <pc:sldMk cId="406919489" sldId="258"/>
            <ac:spMk id="11" creationId="{16D8A1DE-9030-F791-C43C-CA8A1048D68D}"/>
          </ac:spMkLst>
        </pc:spChg>
        <pc:spChg chg="mod">
          <ac:chgData name="CADAHIA Pedro" userId="541b5c18-5b28-4ffe-957b-95c0a493f4a2" providerId="ADAL" clId="{553901EE-C808-43B6-9450-6BBF5A1DDB18}" dt="2025-09-25T07:22:08.776" v="1183" actId="20577"/>
          <ac:spMkLst>
            <pc:docMk/>
            <pc:sldMk cId="406919489" sldId="258"/>
            <ac:spMk id="12" creationId="{78633926-83CF-546F-D234-14E939E80A3A}"/>
          </ac:spMkLst>
        </pc:spChg>
        <pc:spChg chg="add mod">
          <ac:chgData name="CADAHIA Pedro" userId="541b5c18-5b28-4ffe-957b-95c0a493f4a2" providerId="ADAL" clId="{553901EE-C808-43B6-9450-6BBF5A1DDB18}" dt="2025-09-25T07:20:11.370" v="1134" actId="20577"/>
          <ac:spMkLst>
            <pc:docMk/>
            <pc:sldMk cId="406919489" sldId="258"/>
            <ac:spMk id="13" creationId="{87A3CA3C-16ED-BD87-30AE-75D4B25517E4}"/>
          </ac:spMkLst>
        </pc:spChg>
        <pc:spChg chg="add mod">
          <ac:chgData name="CADAHIA Pedro" userId="541b5c18-5b28-4ffe-957b-95c0a493f4a2" providerId="ADAL" clId="{553901EE-C808-43B6-9450-6BBF5A1DDB18}" dt="2025-09-25T07:13:13.116" v="845" actId="207"/>
          <ac:spMkLst>
            <pc:docMk/>
            <pc:sldMk cId="406919489" sldId="258"/>
            <ac:spMk id="14" creationId="{4C257C2B-9A40-7EB3-FEA2-8653E69C5542}"/>
          </ac:spMkLst>
        </pc:spChg>
        <pc:spChg chg="mod">
          <ac:chgData name="CADAHIA Pedro" userId="541b5c18-5b28-4ffe-957b-95c0a493f4a2" providerId="ADAL" clId="{553901EE-C808-43B6-9450-6BBF5A1DDB18}" dt="2025-09-25T07:40:04.084" v="1535" actId="120"/>
          <ac:spMkLst>
            <pc:docMk/>
            <pc:sldMk cId="406919489" sldId="258"/>
            <ac:spMk id="15" creationId="{70905FD2-4AA6-1740-E1AE-BFCF8A72B28C}"/>
          </ac:spMkLst>
        </pc:spChg>
        <pc:spChg chg="add mod">
          <ac:chgData name="CADAHIA Pedro" userId="541b5c18-5b28-4ffe-957b-95c0a493f4a2" providerId="ADAL" clId="{553901EE-C808-43B6-9450-6BBF5A1DDB18}" dt="2025-09-25T07:14:39.384" v="879" actId="207"/>
          <ac:spMkLst>
            <pc:docMk/>
            <pc:sldMk cId="406919489" sldId="258"/>
            <ac:spMk id="16" creationId="{ED84B4FC-FB1D-853F-E4F4-49963B71896C}"/>
          </ac:spMkLst>
        </pc:spChg>
        <pc:spChg chg="mod">
          <ac:chgData name="CADAHIA Pedro" userId="541b5c18-5b28-4ffe-957b-95c0a493f4a2" providerId="ADAL" clId="{553901EE-C808-43B6-9450-6BBF5A1DDB18}" dt="2025-09-25T07:32:04.873" v="1451" actId="1076"/>
          <ac:spMkLst>
            <pc:docMk/>
            <pc:sldMk cId="406919489" sldId="258"/>
            <ac:spMk id="17" creationId="{E478F007-F1C2-8B01-7DDA-5E5C4650A290}"/>
          </ac:spMkLst>
        </pc:spChg>
        <pc:spChg chg="mod">
          <ac:chgData name="CADAHIA Pedro" userId="541b5c18-5b28-4ffe-957b-95c0a493f4a2" providerId="ADAL" clId="{553901EE-C808-43B6-9450-6BBF5A1DDB18}" dt="2025-09-25T07:14:56.117" v="882" actId="122"/>
          <ac:spMkLst>
            <pc:docMk/>
            <pc:sldMk cId="406919489" sldId="258"/>
            <ac:spMk id="22" creationId="{2CD4A860-CDA3-227B-0047-EF8F1D0145F5}"/>
          </ac:spMkLst>
        </pc:spChg>
        <pc:spChg chg="add mod">
          <ac:chgData name="CADAHIA Pedro" userId="541b5c18-5b28-4ffe-957b-95c0a493f4a2" providerId="ADAL" clId="{553901EE-C808-43B6-9450-6BBF5A1DDB18}" dt="2025-09-25T07:27:30.094" v="1300" actId="14100"/>
          <ac:spMkLst>
            <pc:docMk/>
            <pc:sldMk cId="406919489" sldId="258"/>
            <ac:spMk id="24" creationId="{BE1CE4BA-6DCB-B507-24F3-3DFB0BFBB17B}"/>
          </ac:spMkLst>
        </pc:spChg>
        <pc:spChg chg="add del mod">
          <ac:chgData name="CADAHIA Pedro" userId="541b5c18-5b28-4ffe-957b-95c0a493f4a2" providerId="ADAL" clId="{553901EE-C808-43B6-9450-6BBF5A1DDB18}" dt="2025-09-25T07:22:01.406" v="1180" actId="478"/>
          <ac:spMkLst>
            <pc:docMk/>
            <pc:sldMk cId="406919489" sldId="258"/>
            <ac:spMk id="25" creationId="{5EE04FC7-60C9-C352-56AD-BD35A6A494E5}"/>
          </ac:spMkLst>
        </pc:spChg>
        <pc:spChg chg="del mod">
          <ac:chgData name="CADAHIA Pedro" userId="541b5c18-5b28-4ffe-957b-95c0a493f4a2" providerId="ADAL" clId="{553901EE-C808-43B6-9450-6BBF5A1DDB18}" dt="2025-09-25T07:22:02.303" v="1181" actId="478"/>
          <ac:spMkLst>
            <pc:docMk/>
            <pc:sldMk cId="406919489" sldId="258"/>
            <ac:spMk id="26" creationId="{2EF60F85-8E02-2E56-E8BD-EAFC450C9AD0}"/>
          </ac:spMkLst>
        </pc:spChg>
        <pc:spChg chg="mod">
          <ac:chgData name="CADAHIA Pedro" userId="541b5c18-5b28-4ffe-957b-95c0a493f4a2" providerId="ADAL" clId="{553901EE-C808-43B6-9450-6BBF5A1DDB18}" dt="2025-09-25T07:40:04.084" v="1535" actId="120"/>
          <ac:spMkLst>
            <pc:docMk/>
            <pc:sldMk cId="406919489" sldId="258"/>
            <ac:spMk id="27" creationId="{5AF23F61-9003-15D1-F612-DFE66F205184}"/>
          </ac:spMkLst>
        </pc:spChg>
        <pc:spChg chg="mod">
          <ac:chgData name="CADAHIA Pedro" userId="541b5c18-5b28-4ffe-957b-95c0a493f4a2" providerId="ADAL" clId="{553901EE-C808-43B6-9450-6BBF5A1DDB18}" dt="2025-09-25T07:40:04.084" v="1535" actId="120"/>
          <ac:spMkLst>
            <pc:docMk/>
            <pc:sldMk cId="406919489" sldId="258"/>
            <ac:spMk id="29" creationId="{380124F5-F87B-22CA-55C4-DEB363B2D719}"/>
          </ac:spMkLst>
        </pc:spChg>
        <pc:spChg chg="mod">
          <ac:chgData name="CADAHIA Pedro" userId="541b5c18-5b28-4ffe-957b-95c0a493f4a2" providerId="ADAL" clId="{553901EE-C808-43B6-9450-6BBF5A1DDB18}" dt="2025-09-25T07:37:36.859" v="1518" actId="20577"/>
          <ac:spMkLst>
            <pc:docMk/>
            <pc:sldMk cId="406919489" sldId="258"/>
            <ac:spMk id="32" creationId="{D1C110C3-CA06-60DB-B981-D4007CB2F978}"/>
          </ac:spMkLst>
        </pc:spChg>
        <pc:spChg chg="add mod">
          <ac:chgData name="CADAHIA Pedro" userId="541b5c18-5b28-4ffe-957b-95c0a493f4a2" providerId="ADAL" clId="{553901EE-C808-43B6-9450-6BBF5A1DDB18}" dt="2025-09-25T07:09:38.137" v="818" actId="2711"/>
          <ac:spMkLst>
            <pc:docMk/>
            <pc:sldMk cId="406919489" sldId="258"/>
            <ac:spMk id="33" creationId="{134ED7DF-DB54-C5CC-4793-50F9D8442BA2}"/>
          </ac:spMkLst>
        </pc:spChg>
        <pc:spChg chg="add del mod">
          <ac:chgData name="CADAHIA Pedro" userId="541b5c18-5b28-4ffe-957b-95c0a493f4a2" providerId="ADAL" clId="{553901EE-C808-43B6-9450-6BBF5A1DDB18}" dt="2025-09-25T07:30:44.061" v="1348" actId="478"/>
          <ac:spMkLst>
            <pc:docMk/>
            <pc:sldMk cId="406919489" sldId="258"/>
            <ac:spMk id="34" creationId="{3852AA98-1A71-179F-1174-AE182BC7C16C}"/>
          </ac:spMkLst>
        </pc:spChg>
        <pc:spChg chg="del mod">
          <ac:chgData name="CADAHIA Pedro" userId="541b5c18-5b28-4ffe-957b-95c0a493f4a2" providerId="ADAL" clId="{553901EE-C808-43B6-9450-6BBF5A1DDB18}" dt="2025-09-25T07:14:46.019" v="881" actId="478"/>
          <ac:spMkLst>
            <pc:docMk/>
            <pc:sldMk cId="406919489" sldId="258"/>
            <ac:spMk id="35" creationId="{57809036-3713-CF45-633B-98F7B91E1B66}"/>
          </ac:spMkLst>
        </pc:spChg>
        <pc:spChg chg="mod">
          <ac:chgData name="CADAHIA Pedro" userId="541b5c18-5b28-4ffe-957b-95c0a493f4a2" providerId="ADAL" clId="{553901EE-C808-43B6-9450-6BBF5A1DDB18}" dt="2025-09-25T07:39:55.236" v="1534" actId="14100"/>
          <ac:spMkLst>
            <pc:docMk/>
            <pc:sldMk cId="406919489" sldId="258"/>
            <ac:spMk id="43" creationId="{DC8DC1B7-3617-17A1-876F-E954E037DF55}"/>
          </ac:spMkLst>
        </pc:spChg>
        <pc:spChg chg="mod">
          <ac:chgData name="CADAHIA Pedro" userId="541b5c18-5b28-4ffe-957b-95c0a493f4a2" providerId="ADAL" clId="{553901EE-C808-43B6-9450-6BBF5A1DDB18}" dt="2025-09-25T07:39:52.015" v="1533" actId="14100"/>
          <ac:spMkLst>
            <pc:docMk/>
            <pc:sldMk cId="406919489" sldId="258"/>
            <ac:spMk id="44" creationId="{062A7D38-CD3D-E366-9268-2C4EF9B55BAC}"/>
          </ac:spMkLst>
        </pc:spChg>
        <pc:spChg chg="del mod">
          <ac:chgData name="CADAHIA Pedro" userId="541b5c18-5b28-4ffe-957b-95c0a493f4a2" providerId="ADAL" clId="{553901EE-C808-43B6-9450-6BBF5A1DDB18}" dt="2025-09-25T07:25:03.999" v="1236" actId="478"/>
          <ac:spMkLst>
            <pc:docMk/>
            <pc:sldMk cId="406919489" sldId="258"/>
            <ac:spMk id="45" creationId="{E50932B3-D7E7-2993-AB84-BDAFCF39D449}"/>
          </ac:spMkLst>
        </pc:spChg>
        <pc:spChg chg="del">
          <ac:chgData name="CADAHIA Pedro" userId="541b5c18-5b28-4ffe-957b-95c0a493f4a2" providerId="ADAL" clId="{553901EE-C808-43B6-9450-6BBF5A1DDB18}" dt="2025-09-25T07:25:02.551" v="1235" actId="478"/>
          <ac:spMkLst>
            <pc:docMk/>
            <pc:sldMk cId="406919489" sldId="258"/>
            <ac:spMk id="46" creationId="{CBEC39CA-1EDC-A7D3-961C-F7BDC072052A}"/>
          </ac:spMkLst>
        </pc:spChg>
        <pc:spChg chg="mod">
          <ac:chgData name="CADAHIA Pedro" userId="541b5c18-5b28-4ffe-957b-95c0a493f4a2" providerId="ADAL" clId="{553901EE-C808-43B6-9450-6BBF5A1DDB18}" dt="2025-09-25T07:25:14.852" v="1256" actId="1037"/>
          <ac:spMkLst>
            <pc:docMk/>
            <pc:sldMk cId="406919489" sldId="258"/>
            <ac:spMk id="47" creationId="{F53938A7-DC21-797D-BBF5-94D8DEF82120}"/>
          </ac:spMkLst>
        </pc:spChg>
        <pc:spChg chg="del mod">
          <ac:chgData name="CADAHIA Pedro" userId="541b5c18-5b28-4ffe-957b-95c0a493f4a2" providerId="ADAL" clId="{553901EE-C808-43B6-9450-6BBF5A1DDB18}" dt="2025-09-25T07:25:00.886" v="1234" actId="478"/>
          <ac:spMkLst>
            <pc:docMk/>
            <pc:sldMk cId="406919489" sldId="258"/>
            <ac:spMk id="48" creationId="{516A9F2F-1185-F432-B876-2FD4D6371BB6}"/>
          </ac:spMkLst>
        </pc:spChg>
        <pc:spChg chg="add mod">
          <ac:chgData name="CADAHIA Pedro" userId="541b5c18-5b28-4ffe-957b-95c0a493f4a2" providerId="ADAL" clId="{553901EE-C808-43B6-9450-6BBF5A1DDB18}" dt="2025-09-25T07:25:22.250" v="1258" actId="207"/>
          <ac:spMkLst>
            <pc:docMk/>
            <pc:sldMk cId="406919489" sldId="258"/>
            <ac:spMk id="49" creationId="{EB778952-E725-20C1-BD92-EF89B42D45BD}"/>
          </ac:spMkLst>
        </pc:spChg>
        <pc:spChg chg="mod">
          <ac:chgData name="CADAHIA Pedro" userId="541b5c18-5b28-4ffe-957b-95c0a493f4a2" providerId="ADAL" clId="{553901EE-C808-43B6-9450-6BBF5A1DDB18}" dt="2025-09-25T07:22:41.051" v="1186" actId="790"/>
          <ac:spMkLst>
            <pc:docMk/>
            <pc:sldMk cId="406919489" sldId="258"/>
            <ac:spMk id="50" creationId="{CA44772B-5609-0B0A-A94B-EB3D1521585D}"/>
          </ac:spMkLst>
        </pc:spChg>
        <pc:spChg chg="add mod">
          <ac:chgData name="CADAHIA Pedro" userId="541b5c18-5b28-4ffe-957b-95c0a493f4a2" providerId="ADAL" clId="{553901EE-C808-43B6-9450-6BBF5A1DDB18}" dt="2025-09-25T07:09:38.137" v="818" actId="2711"/>
          <ac:spMkLst>
            <pc:docMk/>
            <pc:sldMk cId="406919489" sldId="258"/>
            <ac:spMk id="51" creationId="{ABC76027-8A1E-9EBF-D507-D4ACA4855D86}"/>
          </ac:spMkLst>
        </pc:spChg>
        <pc:spChg chg="mod">
          <ac:chgData name="CADAHIA Pedro" userId="541b5c18-5b28-4ffe-957b-95c0a493f4a2" providerId="ADAL" clId="{553901EE-C808-43B6-9450-6BBF5A1DDB18}" dt="2025-09-25T07:22:28.663" v="1184" actId="207"/>
          <ac:spMkLst>
            <pc:docMk/>
            <pc:sldMk cId="406919489" sldId="258"/>
            <ac:spMk id="52" creationId="{3A5D5A2C-6FA8-37B5-A27C-9EAA51B6A679}"/>
          </ac:spMkLst>
        </pc:spChg>
        <pc:spChg chg="add mod">
          <ac:chgData name="CADAHIA Pedro" userId="541b5c18-5b28-4ffe-957b-95c0a493f4a2" providerId="ADAL" clId="{553901EE-C808-43B6-9450-6BBF5A1DDB18}" dt="2025-09-25T07:16:57.441" v="946" actId="1036"/>
          <ac:spMkLst>
            <pc:docMk/>
            <pc:sldMk cId="406919489" sldId="258"/>
            <ac:spMk id="53" creationId="{67886A58-0A73-7134-5423-1AD424E6CEA0}"/>
          </ac:spMkLst>
        </pc:spChg>
        <pc:spChg chg="mod">
          <ac:chgData name="CADAHIA Pedro" userId="541b5c18-5b28-4ffe-957b-95c0a493f4a2" providerId="ADAL" clId="{553901EE-C808-43B6-9450-6BBF5A1DDB18}" dt="2025-09-25T07:16:23.511" v="926" actId="14100"/>
          <ac:spMkLst>
            <pc:docMk/>
            <pc:sldMk cId="406919489" sldId="258"/>
            <ac:spMk id="54" creationId="{4F8CEC7F-5A82-2A20-1274-12721F5870D1}"/>
          </ac:spMkLst>
        </pc:spChg>
        <pc:spChg chg="mod">
          <ac:chgData name="CADAHIA Pedro" userId="541b5c18-5b28-4ffe-957b-95c0a493f4a2" providerId="ADAL" clId="{553901EE-C808-43B6-9450-6BBF5A1DDB18}" dt="2025-09-25T07:12:40.716" v="843" actId="14100"/>
          <ac:spMkLst>
            <pc:docMk/>
            <pc:sldMk cId="406919489" sldId="258"/>
            <ac:spMk id="55" creationId="{0AD04E3C-E5C4-134D-125F-70530B00CEDD}"/>
          </ac:spMkLst>
        </pc:spChg>
        <pc:spChg chg="add mod">
          <ac:chgData name="CADAHIA Pedro" userId="541b5c18-5b28-4ffe-957b-95c0a493f4a2" providerId="ADAL" clId="{553901EE-C808-43B6-9450-6BBF5A1DDB18}" dt="2025-09-25T07:32:59.628" v="1493" actId="20577"/>
          <ac:spMkLst>
            <pc:docMk/>
            <pc:sldMk cId="406919489" sldId="258"/>
            <ac:spMk id="66" creationId="{D1D79AB0-6716-7B66-D7B9-501E3A42C98C}"/>
          </ac:spMkLst>
        </pc:spChg>
        <pc:graphicFrameChg chg="add mod">
          <ac:chgData name="CADAHIA Pedro" userId="541b5c18-5b28-4ffe-957b-95c0a493f4a2" providerId="ADAL" clId="{553901EE-C808-43B6-9450-6BBF5A1DDB18}" dt="2025-09-25T07:29:11.980" v="1321"/>
          <ac:graphicFrameMkLst>
            <pc:docMk/>
            <pc:sldMk cId="406919489" sldId="258"/>
            <ac:graphicFrameMk id="62" creationId="{2E5DB204-7B9E-5C4C-D0B9-C3A0E77AD7C2}"/>
          </ac:graphicFrameMkLst>
        </pc:graphicFrameChg>
        <pc:graphicFrameChg chg="add mod">
          <ac:chgData name="CADAHIA Pedro" userId="541b5c18-5b28-4ffe-957b-95c0a493f4a2" providerId="ADAL" clId="{553901EE-C808-43B6-9450-6BBF5A1DDB18}" dt="2025-09-25T07:29:13.709" v="1322"/>
          <ac:graphicFrameMkLst>
            <pc:docMk/>
            <pc:sldMk cId="406919489" sldId="258"/>
            <ac:graphicFrameMk id="63" creationId="{BCC49981-A4F2-460F-1409-B830FD777F63}"/>
          </ac:graphicFrameMkLst>
        </pc:graphicFrameChg>
        <pc:graphicFrameChg chg="add mod modGraphic">
          <ac:chgData name="CADAHIA Pedro" userId="541b5c18-5b28-4ffe-957b-95c0a493f4a2" providerId="ADAL" clId="{553901EE-C808-43B6-9450-6BBF5A1DDB18}" dt="2025-09-25T07:39:17.917" v="1530" actId="207"/>
          <ac:graphicFrameMkLst>
            <pc:docMk/>
            <pc:sldMk cId="406919489" sldId="258"/>
            <ac:graphicFrameMk id="64" creationId="{7B616455-93CA-7675-4F5A-76D57598016F}"/>
          </ac:graphicFrameMkLst>
        </pc:graphicFrameChg>
        <pc:picChg chg="add del mod">
          <ac:chgData name="CADAHIA Pedro" userId="541b5c18-5b28-4ffe-957b-95c0a493f4a2" providerId="ADAL" clId="{553901EE-C808-43B6-9450-6BBF5A1DDB18}" dt="2025-09-25T06:40:38.901" v="287" actId="478"/>
          <ac:picMkLst>
            <pc:docMk/>
            <pc:sldMk cId="406919489" sldId="258"/>
            <ac:picMk id="4" creationId="{B3EC2E7A-F7FE-B141-8853-6238AFF64B3C}"/>
          </ac:picMkLst>
        </pc:picChg>
        <pc:picChg chg="add mod">
          <ac:chgData name="CADAHIA Pedro" userId="541b5c18-5b28-4ffe-957b-95c0a493f4a2" providerId="ADAL" clId="{553901EE-C808-43B6-9450-6BBF5A1DDB18}" dt="2025-09-25T06:40:39.701" v="288"/>
          <ac:picMkLst>
            <pc:docMk/>
            <pc:sldMk cId="406919489" sldId="258"/>
            <ac:picMk id="5" creationId="{5C692DE5-B8F1-5073-63DF-A80513FE9E34}"/>
          </ac:picMkLst>
        </pc:picChg>
        <pc:picChg chg="del">
          <ac:chgData name="CADAHIA Pedro" userId="541b5c18-5b28-4ffe-957b-95c0a493f4a2" providerId="ADAL" clId="{553901EE-C808-43B6-9450-6BBF5A1DDB18}" dt="2025-09-25T07:21:59.533" v="1178" actId="478"/>
          <ac:picMkLst>
            <pc:docMk/>
            <pc:sldMk cId="406919489" sldId="258"/>
            <ac:picMk id="21" creationId="{0E905F4A-5B07-6AC7-A2EB-FFAEB6AC7356}"/>
          </ac:picMkLst>
        </pc:picChg>
        <pc:picChg chg="del">
          <ac:chgData name="CADAHIA Pedro" userId="541b5c18-5b28-4ffe-957b-95c0a493f4a2" providerId="ADAL" clId="{553901EE-C808-43B6-9450-6BBF5A1DDB18}" dt="2025-09-25T07:13:47.287" v="851" actId="478"/>
          <ac:picMkLst>
            <pc:docMk/>
            <pc:sldMk cId="406919489" sldId="258"/>
            <ac:picMk id="30" creationId="{24450FA5-E71F-3105-8CEA-D874C7B1568A}"/>
          </ac:picMkLst>
        </pc:picChg>
        <pc:picChg chg="del">
          <ac:chgData name="CADAHIA Pedro" userId="541b5c18-5b28-4ffe-957b-95c0a493f4a2" providerId="ADAL" clId="{553901EE-C808-43B6-9450-6BBF5A1DDB18}" dt="2025-09-25T07:13:45.935" v="850" actId="478"/>
          <ac:picMkLst>
            <pc:docMk/>
            <pc:sldMk cId="406919489" sldId="258"/>
            <ac:picMk id="31" creationId="{37B08EDB-BBA1-2E6E-4682-19C6B3FFA8C7}"/>
          </ac:picMkLst>
        </pc:picChg>
        <pc:picChg chg="del">
          <ac:chgData name="CADAHIA Pedro" userId="541b5c18-5b28-4ffe-957b-95c0a493f4a2" providerId="ADAL" clId="{553901EE-C808-43B6-9450-6BBF5A1DDB18}" dt="2025-09-25T07:24:54.782" v="1231" actId="478"/>
          <ac:picMkLst>
            <pc:docMk/>
            <pc:sldMk cId="406919489" sldId="258"/>
            <ac:picMk id="39" creationId="{76154E29-428C-54BB-6D0B-7AC54BD0D7A3}"/>
          </ac:picMkLst>
        </pc:picChg>
        <pc:picChg chg="del mod">
          <ac:chgData name="CADAHIA Pedro" userId="541b5c18-5b28-4ffe-957b-95c0a493f4a2" providerId="ADAL" clId="{553901EE-C808-43B6-9450-6BBF5A1DDB18}" dt="2025-09-25T07:24:55.554" v="1232" actId="478"/>
          <ac:picMkLst>
            <pc:docMk/>
            <pc:sldMk cId="406919489" sldId="258"/>
            <ac:picMk id="40" creationId="{32DFC9B9-8E66-D8A9-FA6B-E9CBE949E9BF}"/>
          </ac:picMkLst>
        </pc:picChg>
        <pc:picChg chg="mod">
          <ac:chgData name="CADAHIA Pedro" userId="541b5c18-5b28-4ffe-957b-95c0a493f4a2" providerId="ADAL" clId="{553901EE-C808-43B6-9450-6BBF5A1DDB18}" dt="2025-09-25T07:25:14.852" v="1256" actId="1037"/>
          <ac:picMkLst>
            <pc:docMk/>
            <pc:sldMk cId="406919489" sldId="258"/>
            <ac:picMk id="41" creationId="{560C77FC-C85E-E1C2-D6B8-56DD46DFE75E}"/>
          </ac:picMkLst>
        </pc:picChg>
        <pc:picChg chg="del">
          <ac:chgData name="CADAHIA Pedro" userId="541b5c18-5b28-4ffe-957b-95c0a493f4a2" providerId="ADAL" clId="{553901EE-C808-43B6-9450-6BBF5A1DDB18}" dt="2025-09-25T07:24:58.783" v="1233" actId="478"/>
          <ac:picMkLst>
            <pc:docMk/>
            <pc:sldMk cId="406919489" sldId="258"/>
            <ac:picMk id="42" creationId="{9CB8AFCC-90BE-9105-2D66-FA52CCDC8737}"/>
          </ac:picMkLst>
        </pc:picChg>
        <pc:picChg chg="del">
          <ac:chgData name="CADAHIA Pedro" userId="541b5c18-5b28-4ffe-957b-95c0a493f4a2" providerId="ADAL" clId="{553901EE-C808-43B6-9450-6BBF5A1DDB18}" dt="2025-09-25T07:11:01.990" v="838" actId="478"/>
          <ac:picMkLst>
            <pc:docMk/>
            <pc:sldMk cId="406919489" sldId="258"/>
            <ac:picMk id="56" creationId="{6A5BA376-39AF-3956-88F9-FCF7874A13C3}"/>
          </ac:picMkLst>
        </pc:picChg>
        <pc:picChg chg="del">
          <ac:chgData name="CADAHIA Pedro" userId="541b5c18-5b28-4ffe-957b-95c0a493f4a2" providerId="ADAL" clId="{553901EE-C808-43B6-9450-6BBF5A1DDB18}" dt="2025-09-25T07:20:18.770" v="1135" actId="478"/>
          <ac:picMkLst>
            <pc:docMk/>
            <pc:sldMk cId="406919489" sldId="258"/>
            <ac:picMk id="57" creationId="{16A59937-6930-7793-0AB0-1C608F3A8440}"/>
          </ac:picMkLst>
        </pc:picChg>
        <pc:picChg chg="mod">
          <ac:chgData name="CADAHIA Pedro" userId="541b5c18-5b28-4ffe-957b-95c0a493f4a2" providerId="ADAL" clId="{553901EE-C808-43B6-9450-6BBF5A1DDB18}" dt="2025-09-25T07:29:24.081" v="1323" actId="1076"/>
          <ac:picMkLst>
            <pc:docMk/>
            <pc:sldMk cId="406919489" sldId="258"/>
            <ac:picMk id="58" creationId="{BE0C400E-BAED-FA3F-8DF6-A75642C6C716}"/>
          </ac:picMkLst>
        </pc:picChg>
        <pc:picChg chg="add mod">
          <ac:chgData name="CADAHIA Pedro" userId="541b5c18-5b28-4ffe-957b-95c0a493f4a2" providerId="ADAL" clId="{553901EE-C808-43B6-9450-6BBF5A1DDB18}" dt="2025-09-25T07:12:28.267" v="840" actId="1076"/>
          <ac:picMkLst>
            <pc:docMk/>
            <pc:sldMk cId="406919489" sldId="258"/>
            <ac:picMk id="60" creationId="{039B451A-62C5-7F34-8CC3-D01D8EED4935}"/>
          </ac:picMkLst>
        </pc:picChg>
        <pc:picChg chg="add mod">
          <ac:chgData name="CADAHIA Pedro" userId="541b5c18-5b28-4ffe-957b-95c0a493f4a2" providerId="ADAL" clId="{553901EE-C808-43B6-9450-6BBF5A1DDB18}" dt="2025-09-25T07:37:30.718" v="1516" actId="1076"/>
          <ac:picMkLst>
            <pc:docMk/>
            <pc:sldMk cId="406919489" sldId="258"/>
            <ac:picMk id="61" creationId="{9AD2FE26-84AF-8718-5DC6-D83825A56035}"/>
          </ac:picMkLst>
        </pc:picChg>
        <pc:picChg chg="add mod">
          <ac:chgData name="CADAHIA Pedro" userId="541b5c18-5b28-4ffe-957b-95c0a493f4a2" providerId="ADAL" clId="{553901EE-C808-43B6-9450-6BBF5A1DDB18}" dt="2025-09-25T07:37:28.646" v="1515" actId="1076"/>
          <ac:picMkLst>
            <pc:docMk/>
            <pc:sldMk cId="406919489" sldId="258"/>
            <ac:picMk id="67" creationId="{0EC5758C-0295-C6E0-7D4A-69522DBC0C39}"/>
          </ac:picMkLst>
        </pc:picChg>
        <pc:cxnChg chg="mod">
          <ac:chgData name="CADAHIA Pedro" userId="541b5c18-5b28-4ffe-957b-95c0a493f4a2" providerId="ADAL" clId="{553901EE-C808-43B6-9450-6BBF5A1DDB18}" dt="2025-09-25T07:23:06.988" v="1189" actId="108"/>
          <ac:cxnSpMkLst>
            <pc:docMk/>
            <pc:sldMk cId="406919489" sldId="258"/>
            <ac:cxnSpMk id="36" creationId="{49C61B8C-DABD-BB43-FB14-9FFC4818880A}"/>
          </ac:cxnSpMkLst>
        </pc:cxnChg>
        <pc:cxnChg chg="mod">
          <ac:chgData name="CADAHIA Pedro" userId="541b5c18-5b28-4ffe-957b-95c0a493f4a2" providerId="ADAL" clId="{553901EE-C808-43B6-9450-6BBF5A1DDB18}" dt="2025-09-25T07:23:13.083" v="1191" actId="108"/>
          <ac:cxnSpMkLst>
            <pc:docMk/>
            <pc:sldMk cId="406919489" sldId="258"/>
            <ac:cxnSpMk id="37" creationId="{5259BE9E-3817-F55D-2863-AAB80E677435}"/>
          </ac:cxnSpMkLst>
        </pc:cxnChg>
        <pc:cxnChg chg="del mod">
          <ac:chgData name="CADAHIA Pedro" userId="541b5c18-5b28-4ffe-957b-95c0a493f4a2" providerId="ADAL" clId="{553901EE-C808-43B6-9450-6BBF5A1DDB18}" dt="2025-09-25T07:30:46.437" v="1349" actId="478"/>
          <ac:cxnSpMkLst>
            <pc:docMk/>
            <pc:sldMk cId="406919489" sldId="258"/>
            <ac:cxnSpMk id="38" creationId="{D5520476-E5F4-0036-B0B8-851051EBC437}"/>
          </ac:cxnSpMkLst>
        </pc:cxnChg>
      </pc:sldChg>
      <pc:sldChg chg="addSp delSp modSp new mod">
        <pc:chgData name="CADAHIA Pedro" userId="541b5c18-5b28-4ffe-957b-95c0a493f4a2" providerId="ADAL" clId="{553901EE-C808-43B6-9450-6BBF5A1DDB18}" dt="2025-09-25T07:06:22.302" v="799" actId="20577"/>
        <pc:sldMkLst>
          <pc:docMk/>
          <pc:sldMk cId="643186736" sldId="259"/>
        </pc:sldMkLst>
        <pc:spChg chg="mod">
          <ac:chgData name="CADAHIA Pedro" userId="541b5c18-5b28-4ffe-957b-95c0a493f4a2" providerId="ADAL" clId="{553901EE-C808-43B6-9450-6BBF5A1DDB18}" dt="2025-09-25T06:44:54.209" v="316" actId="790"/>
          <ac:spMkLst>
            <pc:docMk/>
            <pc:sldMk cId="643186736" sldId="259"/>
            <ac:spMk id="2" creationId="{A00209DE-9DB3-891E-204A-DAD08B6D7117}"/>
          </ac:spMkLst>
        </pc:spChg>
        <pc:spChg chg="del">
          <ac:chgData name="CADAHIA Pedro" userId="541b5c18-5b28-4ffe-957b-95c0a493f4a2" providerId="ADAL" clId="{553901EE-C808-43B6-9450-6BBF5A1DDB18}" dt="2025-09-25T06:44:49.089" v="315" actId="478"/>
          <ac:spMkLst>
            <pc:docMk/>
            <pc:sldMk cId="643186736" sldId="259"/>
            <ac:spMk id="3" creationId="{6D9912C8-776B-8057-8B37-08666B4A3939}"/>
          </ac:spMkLst>
        </pc:spChg>
        <pc:spChg chg="add mod">
          <ac:chgData name="CADAHIA Pedro" userId="541b5c18-5b28-4ffe-957b-95c0a493f4a2" providerId="ADAL" clId="{553901EE-C808-43B6-9450-6BBF5A1DDB18}" dt="2025-09-25T06:56:10.854" v="609" actId="404"/>
          <ac:spMkLst>
            <pc:docMk/>
            <pc:sldMk cId="643186736" sldId="259"/>
            <ac:spMk id="6" creationId="{BF5387DB-A450-1F2C-791B-3E6E20DDE1CE}"/>
          </ac:spMkLst>
        </pc:spChg>
        <pc:spChg chg="add">
          <ac:chgData name="CADAHIA Pedro" userId="541b5c18-5b28-4ffe-957b-95c0a493f4a2" providerId="ADAL" clId="{553901EE-C808-43B6-9450-6BBF5A1DDB18}" dt="2025-09-25T06:52:41.232" v="425"/>
          <ac:spMkLst>
            <pc:docMk/>
            <pc:sldMk cId="643186736" sldId="259"/>
            <ac:spMk id="7" creationId="{0B4E9665-FCDD-24B2-F085-3A8A36B035C2}"/>
          </ac:spMkLst>
        </pc:spChg>
        <pc:spChg chg="add mod">
          <ac:chgData name="CADAHIA Pedro" userId="541b5c18-5b28-4ffe-957b-95c0a493f4a2" providerId="ADAL" clId="{553901EE-C808-43B6-9450-6BBF5A1DDB18}" dt="2025-09-25T07:06:22.302" v="799" actId="20577"/>
          <ac:spMkLst>
            <pc:docMk/>
            <pc:sldMk cId="643186736" sldId="259"/>
            <ac:spMk id="9" creationId="{2FE1BCC2-E7AF-AAB7-609E-62295D44B14E}"/>
          </ac:spMkLst>
        </pc:spChg>
        <pc:spChg chg="add mod">
          <ac:chgData name="CADAHIA Pedro" userId="541b5c18-5b28-4ffe-957b-95c0a493f4a2" providerId="ADAL" clId="{553901EE-C808-43B6-9450-6BBF5A1DDB18}" dt="2025-09-25T06:56:43.488" v="616" actId="1076"/>
          <ac:spMkLst>
            <pc:docMk/>
            <pc:sldMk cId="643186736" sldId="259"/>
            <ac:spMk id="10" creationId="{962335E9-7D90-1E18-0366-3F636D3CBB5B}"/>
          </ac:spMkLst>
        </pc:spChg>
        <pc:spChg chg="add mod">
          <ac:chgData name="CADAHIA Pedro" userId="541b5c18-5b28-4ffe-957b-95c0a493f4a2" providerId="ADAL" clId="{553901EE-C808-43B6-9450-6BBF5A1DDB18}" dt="2025-09-25T06:56:45.280" v="617" actId="14100"/>
          <ac:spMkLst>
            <pc:docMk/>
            <pc:sldMk cId="643186736" sldId="259"/>
            <ac:spMk id="11" creationId="{C0FE59A4-47E3-10F6-6250-BC00B0C2762C}"/>
          </ac:spMkLst>
        </pc:spChg>
        <pc:spChg chg="add mod">
          <ac:chgData name="CADAHIA Pedro" userId="541b5c18-5b28-4ffe-957b-95c0a493f4a2" providerId="ADAL" clId="{553901EE-C808-43B6-9450-6BBF5A1DDB18}" dt="2025-09-25T06:56:37.576" v="615" actId="1076"/>
          <ac:spMkLst>
            <pc:docMk/>
            <pc:sldMk cId="643186736" sldId="259"/>
            <ac:spMk id="12" creationId="{820B80B8-4D51-5297-9D2D-A01D77CC5042}"/>
          </ac:spMkLst>
        </pc:spChg>
        <pc:picChg chg="add del mod">
          <ac:chgData name="CADAHIA Pedro" userId="541b5c18-5b28-4ffe-957b-95c0a493f4a2" providerId="ADAL" clId="{553901EE-C808-43B6-9450-6BBF5A1DDB18}" dt="2025-09-25T06:40:42.183" v="289" actId="478"/>
          <ac:picMkLst>
            <pc:docMk/>
            <pc:sldMk cId="643186736" sldId="259"/>
            <ac:picMk id="4" creationId="{628003E0-6AD4-3C9F-17BC-A0E17AC003F7}"/>
          </ac:picMkLst>
        </pc:picChg>
        <pc:picChg chg="add mod">
          <ac:chgData name="CADAHIA Pedro" userId="541b5c18-5b28-4ffe-957b-95c0a493f4a2" providerId="ADAL" clId="{553901EE-C808-43B6-9450-6BBF5A1DDB18}" dt="2025-09-25T06:40:42.612" v="290"/>
          <ac:picMkLst>
            <pc:docMk/>
            <pc:sldMk cId="643186736" sldId="259"/>
            <ac:picMk id="5" creationId="{1B74EED1-FCAD-981D-EABE-23C4EEDB106F}"/>
          </ac:picMkLst>
        </pc:picChg>
      </pc:sldChg>
      <pc:sldChg chg="addSp delSp modSp new mod">
        <pc:chgData name="CADAHIA Pedro" userId="541b5c18-5b28-4ffe-957b-95c0a493f4a2" providerId="ADAL" clId="{553901EE-C808-43B6-9450-6BBF5A1DDB18}" dt="2025-09-25T07:06:52.167" v="806" actId="20577"/>
        <pc:sldMkLst>
          <pc:docMk/>
          <pc:sldMk cId="2245413557" sldId="260"/>
        </pc:sldMkLst>
        <pc:spChg chg="mod">
          <ac:chgData name="CADAHIA Pedro" userId="541b5c18-5b28-4ffe-957b-95c0a493f4a2" providerId="ADAL" clId="{553901EE-C808-43B6-9450-6BBF5A1DDB18}" dt="2025-09-25T06:45:20.173" v="320" actId="6549"/>
          <ac:spMkLst>
            <pc:docMk/>
            <pc:sldMk cId="2245413557" sldId="260"/>
            <ac:spMk id="2" creationId="{624C0939-58B5-A772-7D86-56CD133B9DC0}"/>
          </ac:spMkLst>
        </pc:spChg>
        <pc:spChg chg="del">
          <ac:chgData name="CADAHIA Pedro" userId="541b5c18-5b28-4ffe-957b-95c0a493f4a2" providerId="ADAL" clId="{553901EE-C808-43B6-9450-6BBF5A1DDB18}" dt="2025-09-25T06:34:52.661" v="65" actId="478"/>
          <ac:spMkLst>
            <pc:docMk/>
            <pc:sldMk cId="2245413557" sldId="260"/>
            <ac:spMk id="3" creationId="{45839FCE-6AE6-0AB0-EF97-D796990AE955}"/>
          </ac:spMkLst>
        </pc:spChg>
        <pc:spChg chg="add mod">
          <ac:chgData name="CADAHIA Pedro" userId="541b5c18-5b28-4ffe-957b-95c0a493f4a2" providerId="ADAL" clId="{553901EE-C808-43B6-9450-6BBF5A1DDB18}" dt="2025-09-25T06:55:41.969" v="598" actId="404"/>
          <ac:spMkLst>
            <pc:docMk/>
            <pc:sldMk cId="2245413557" sldId="260"/>
            <ac:spMk id="5" creationId="{A1C334BF-2628-EAD9-6414-D9362EC5327C}"/>
          </ac:spMkLst>
        </pc:spChg>
        <pc:spChg chg="add mod">
          <ac:chgData name="CADAHIA Pedro" userId="541b5c18-5b28-4ffe-957b-95c0a493f4a2" providerId="ADAL" clId="{553901EE-C808-43B6-9450-6BBF5A1DDB18}" dt="2025-09-25T06:55:53.003" v="605" actId="404"/>
          <ac:spMkLst>
            <pc:docMk/>
            <pc:sldMk cId="2245413557" sldId="260"/>
            <ac:spMk id="7" creationId="{BB586EC4-D886-CAF5-D32A-607245251146}"/>
          </ac:spMkLst>
        </pc:spChg>
        <pc:spChg chg="add mod">
          <ac:chgData name="CADAHIA Pedro" userId="541b5c18-5b28-4ffe-957b-95c0a493f4a2" providerId="ADAL" clId="{553901EE-C808-43B6-9450-6BBF5A1DDB18}" dt="2025-09-25T07:06:52.167" v="806" actId="20577"/>
          <ac:spMkLst>
            <pc:docMk/>
            <pc:sldMk cId="2245413557" sldId="260"/>
            <ac:spMk id="9" creationId="{3BB1E254-CE0E-CADF-D660-2581BE395323}"/>
          </ac:spMkLst>
        </pc:spChg>
        <pc:spChg chg="add mod">
          <ac:chgData name="CADAHIA Pedro" userId="541b5c18-5b28-4ffe-957b-95c0a493f4a2" providerId="ADAL" clId="{553901EE-C808-43B6-9450-6BBF5A1DDB18}" dt="2025-09-25T06:55:57.995" v="607" actId="404"/>
          <ac:spMkLst>
            <pc:docMk/>
            <pc:sldMk cId="2245413557" sldId="260"/>
            <ac:spMk id="11" creationId="{43212536-EBDB-ECA6-2AEC-A2284D069797}"/>
          </ac:spMkLst>
        </pc:spChg>
        <pc:spChg chg="mod ord topLvl">
          <ac:chgData name="CADAHIA Pedro" userId="541b5c18-5b28-4ffe-957b-95c0a493f4a2" providerId="ADAL" clId="{553901EE-C808-43B6-9450-6BBF5A1DDB18}" dt="2025-09-25T06:48:57.156" v="386" actId="14100"/>
          <ac:spMkLst>
            <pc:docMk/>
            <pc:sldMk cId="2245413557" sldId="260"/>
            <ac:spMk id="16" creationId="{8ECF9F7E-F9CE-5D65-8C9B-680B02217632}"/>
          </ac:spMkLst>
        </pc:spChg>
        <pc:spChg chg="del mod topLvl">
          <ac:chgData name="CADAHIA Pedro" userId="541b5c18-5b28-4ffe-957b-95c0a493f4a2" providerId="ADAL" clId="{553901EE-C808-43B6-9450-6BBF5A1DDB18}" dt="2025-09-25T06:47:00.695" v="344" actId="478"/>
          <ac:spMkLst>
            <pc:docMk/>
            <pc:sldMk cId="2245413557" sldId="260"/>
            <ac:spMk id="17" creationId="{AAA908F6-9C9B-8893-F598-1174C05EA7B2}"/>
          </ac:spMkLst>
        </pc:spChg>
        <pc:spChg chg="add mod ord">
          <ac:chgData name="CADAHIA Pedro" userId="541b5c18-5b28-4ffe-957b-95c0a493f4a2" providerId="ADAL" clId="{553901EE-C808-43B6-9450-6BBF5A1DDB18}" dt="2025-09-25T06:51:11.871" v="406" actId="13822"/>
          <ac:spMkLst>
            <pc:docMk/>
            <pc:sldMk cId="2245413557" sldId="260"/>
            <ac:spMk id="18" creationId="{B6C2FE28-194C-6493-3E8D-BE6EEA200A28}"/>
          </ac:spMkLst>
        </pc:spChg>
        <pc:spChg chg="add mod ord">
          <ac:chgData name="CADAHIA Pedro" userId="541b5c18-5b28-4ffe-957b-95c0a493f4a2" providerId="ADAL" clId="{553901EE-C808-43B6-9450-6BBF5A1DDB18}" dt="2025-09-25T06:51:11.871" v="406" actId="13822"/>
          <ac:spMkLst>
            <pc:docMk/>
            <pc:sldMk cId="2245413557" sldId="260"/>
            <ac:spMk id="19" creationId="{7688EAFD-DF5C-19D4-7A96-CFA4845A1BA7}"/>
          </ac:spMkLst>
        </pc:spChg>
        <pc:spChg chg="add mod ord">
          <ac:chgData name="CADAHIA Pedro" userId="541b5c18-5b28-4ffe-957b-95c0a493f4a2" providerId="ADAL" clId="{553901EE-C808-43B6-9450-6BBF5A1DDB18}" dt="2025-09-25T06:50:07.521" v="399" actId="13822"/>
          <ac:spMkLst>
            <pc:docMk/>
            <pc:sldMk cId="2245413557" sldId="260"/>
            <ac:spMk id="20" creationId="{B91500F5-8F58-C31C-EED0-9B35ED55E941}"/>
          </ac:spMkLst>
        </pc:spChg>
        <pc:grpChg chg="add del mod">
          <ac:chgData name="CADAHIA Pedro" userId="541b5c18-5b28-4ffe-957b-95c0a493f4a2" providerId="ADAL" clId="{553901EE-C808-43B6-9450-6BBF5A1DDB18}" dt="2025-09-25T06:47:00.695" v="344" actId="478"/>
          <ac:grpSpMkLst>
            <pc:docMk/>
            <pc:sldMk cId="2245413557" sldId="260"/>
            <ac:grpSpMk id="15" creationId="{46BB8D6E-3381-B9B5-739A-E6B9F3785199}"/>
          </ac:grpSpMkLst>
        </pc:grpChg>
        <pc:picChg chg="add mod">
          <ac:chgData name="CADAHIA Pedro" userId="541b5c18-5b28-4ffe-957b-95c0a493f4a2" providerId="ADAL" clId="{553901EE-C808-43B6-9450-6BBF5A1DDB18}" dt="2025-09-25T06:40:45.157" v="291"/>
          <ac:picMkLst>
            <pc:docMk/>
            <pc:sldMk cId="2245413557" sldId="260"/>
            <ac:picMk id="12" creationId="{812BDD1C-1196-3A7A-D063-9ECF8FEAB930}"/>
          </ac:picMkLst>
        </pc:picChg>
        <pc:picChg chg="add del">
          <ac:chgData name="CADAHIA Pedro" userId="541b5c18-5b28-4ffe-957b-95c0a493f4a2" providerId="ADAL" clId="{553901EE-C808-43B6-9450-6BBF5A1DDB18}" dt="2025-09-25T06:42:42.336" v="307" actId="478"/>
          <ac:picMkLst>
            <pc:docMk/>
            <pc:sldMk cId="2245413557" sldId="260"/>
            <ac:picMk id="14" creationId="{58655A47-1C55-2BA5-B87E-9C59614815DB}"/>
          </ac:picMkLst>
        </pc:picChg>
      </pc:sldChg>
      <pc:sldMasterChg chg="del delSldLayout">
        <pc:chgData name="CADAHIA Pedro" userId="541b5c18-5b28-4ffe-957b-95c0a493f4a2" providerId="ADAL" clId="{553901EE-C808-43B6-9450-6BBF5A1DDB18}" dt="2025-09-25T06:31:42.610" v="1" actId="26606"/>
        <pc:sldMasterMkLst>
          <pc:docMk/>
          <pc:sldMasterMk cId="1070480653" sldId="2147483648"/>
        </pc:sldMasterMkLst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591010804" sldId="2147483649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280386190" sldId="2147483650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2253836843" sldId="2147483651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3033788022" sldId="2147483652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3349139488" sldId="2147483653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1988087668" sldId="2147483654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773137346" sldId="2147483655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754699372" sldId="2147483656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2638057558" sldId="2147483657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1607960033" sldId="2147483658"/>
          </pc:sldLayoutMkLst>
        </pc:sldLayoutChg>
        <pc:sldLayoutChg chg="del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070480653" sldId="2147483648"/>
            <pc:sldLayoutMk cId="1441377460" sldId="2147483659"/>
          </pc:sldLayoutMkLst>
        </pc:sldLayoutChg>
      </pc:sldMasterChg>
      <pc:sldMasterChg chg="add replId addSldLayout">
        <pc:chgData name="CADAHIA Pedro" userId="541b5c18-5b28-4ffe-957b-95c0a493f4a2" providerId="ADAL" clId="{553901EE-C808-43B6-9450-6BBF5A1DDB18}" dt="2025-09-25T06:31:42.610" v="1" actId="26606"/>
        <pc:sldMasterMkLst>
          <pc:docMk/>
          <pc:sldMasterMk cId="145764321" sldId="2147483660"/>
        </pc:sldMasterMkLst>
        <pc:sldLayoutChg chg="ad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3073378969" sldId="2147483661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2343716125" sldId="2147483662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3095061148" sldId="2147483663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830502899" sldId="2147483664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373290868" sldId="2147483665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2097805403" sldId="2147483666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2827858" sldId="2147483667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44334076" sldId="2147483668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28157440" sldId="2147483669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3998150942" sldId="2147483670"/>
          </pc:sldLayoutMkLst>
        </pc:sldLayoutChg>
        <pc:sldLayoutChg chg="add replId">
          <pc:chgData name="CADAHIA Pedro" userId="541b5c18-5b28-4ffe-957b-95c0a493f4a2" providerId="ADAL" clId="{553901EE-C808-43B6-9450-6BBF5A1DDB18}" dt="2025-09-25T06:31:42.610" v="1" actId="26606"/>
          <pc:sldLayoutMkLst>
            <pc:docMk/>
            <pc:sldMasterMk cId="145764321" sldId="2147483660"/>
            <pc:sldLayoutMk cId="2528956656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6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A4CA3-5F8A-67A0-AC1F-8B8BEA6E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es-ES" sz="6500" b="1" dirty="0">
                <a:solidFill>
                  <a:srgbClr val="002060"/>
                </a:solidFill>
              </a:rPr>
              <a:t>Sales </a:t>
            </a:r>
            <a:r>
              <a:rPr lang="es-ES" sz="6500" b="1" dirty="0" err="1">
                <a:solidFill>
                  <a:srgbClr val="002060"/>
                </a:solidFill>
              </a:rPr>
              <a:t>Forecast</a:t>
            </a:r>
            <a:r>
              <a:rPr lang="es-ES" sz="6500" b="1" dirty="0">
                <a:solidFill>
                  <a:srgbClr val="002060"/>
                </a:solidFill>
              </a:rPr>
              <a:t> </a:t>
            </a:r>
            <a:r>
              <a:rPr lang="es-ES" sz="6500" b="1" dirty="0" err="1">
                <a:solidFill>
                  <a:srgbClr val="002060"/>
                </a:solidFill>
              </a:rPr>
              <a:t>Analysis</a:t>
            </a:r>
            <a:endParaRPr lang="en-US" sz="6500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C49489-ACDE-33C4-B8D8-D89DDFEF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Dr. Pedro Cadahia Delgado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7A51952C-E187-711B-3AE6-33FC9F3F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86" r="26721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5FE02B-6A82-03B6-2B7C-C5B141D4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97779"/>
            <a:ext cx="2331075" cy="23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0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B9E58-E3A7-998F-AA53-4D9F8EAE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4E5354-8D39-7AED-196D-A5C1F69D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5" y="6340930"/>
            <a:ext cx="1467315" cy="1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596E12EB-40D6-AFF3-BE2A-EFEA1A956985}"/>
              </a:ext>
            </a:extLst>
          </p:cNvPr>
          <p:cNvGrpSpPr/>
          <p:nvPr/>
        </p:nvGrpSpPr>
        <p:grpSpPr>
          <a:xfrm>
            <a:off x="700635" y="1933575"/>
            <a:ext cx="10691264" cy="999441"/>
            <a:chOff x="700635" y="1933575"/>
            <a:chExt cx="10691264" cy="99944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28BE5CC9-B533-CB88-0925-22D410DE6BAD}"/>
                </a:ext>
              </a:extLst>
            </p:cNvPr>
            <p:cNvSpPr/>
            <p:nvPr/>
          </p:nvSpPr>
          <p:spPr>
            <a:xfrm>
              <a:off x="700635" y="1933575"/>
              <a:ext cx="10691264" cy="999441"/>
            </a:xfrm>
            <a:prstGeom prst="roundRect">
              <a:avLst/>
            </a:prstGeom>
            <a:solidFill>
              <a:srgbClr val="D0E3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0AC405-0F87-1C4B-B81C-CCFFC512C189}"/>
                </a:ext>
              </a:extLst>
            </p:cNvPr>
            <p:cNvSpPr txBox="1"/>
            <p:nvPr/>
          </p:nvSpPr>
          <p:spPr>
            <a:xfrm>
              <a:off x="895350" y="1952536"/>
              <a:ext cx="10391776" cy="861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Assessment Overview</a:t>
              </a:r>
            </a:p>
            <a:p>
              <a:r>
                <a:rPr lang="en-US" sz="1600" dirty="0"/>
                <a:t>This presentation demonstrates proficiency in AI-driven sales forecasting through practical application of machine learning techniques to predict future sales performance.</a:t>
              </a: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054DCA9-F197-DA82-3B9D-2F7462AE5247}"/>
              </a:ext>
            </a:extLst>
          </p:cNvPr>
          <p:cNvSpPr/>
          <p:nvPr/>
        </p:nvSpPr>
        <p:spPr>
          <a:xfrm>
            <a:off x="700634" y="3241167"/>
            <a:ext cx="3490365" cy="2702433"/>
          </a:xfrm>
          <a:prstGeom prst="roundRect">
            <a:avLst>
              <a:gd name="adj" fmla="val 7176"/>
            </a:avLst>
          </a:prstGeom>
          <a:solidFill>
            <a:srgbClr val="D0E3F0"/>
          </a:solidFill>
          <a:ln w="12700" cap="flat" cmpd="sng" algn="ctr">
            <a:solidFill>
              <a:srgbClr val="D0E3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B96BB0F-F616-3756-7A27-CD4345F222EA}"/>
              </a:ext>
            </a:extLst>
          </p:cNvPr>
          <p:cNvSpPr/>
          <p:nvPr/>
        </p:nvSpPr>
        <p:spPr>
          <a:xfrm>
            <a:off x="4301084" y="3241167"/>
            <a:ext cx="3490365" cy="2702433"/>
          </a:xfrm>
          <a:prstGeom prst="roundRect">
            <a:avLst>
              <a:gd name="adj" fmla="val 7176"/>
            </a:avLst>
          </a:prstGeom>
          <a:solidFill>
            <a:srgbClr val="D0E3F0"/>
          </a:solidFill>
          <a:ln w="12700" cap="flat" cmpd="sng" algn="ctr">
            <a:solidFill>
              <a:srgbClr val="D0E3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56B9E33-974E-FAD5-E73E-3B48BFEF0623}"/>
              </a:ext>
            </a:extLst>
          </p:cNvPr>
          <p:cNvSpPr/>
          <p:nvPr/>
        </p:nvSpPr>
        <p:spPr>
          <a:xfrm>
            <a:off x="7901534" y="3241167"/>
            <a:ext cx="3490365" cy="2702433"/>
          </a:xfrm>
          <a:prstGeom prst="roundRect">
            <a:avLst>
              <a:gd name="adj" fmla="val 7176"/>
            </a:avLst>
          </a:prstGeom>
          <a:solidFill>
            <a:srgbClr val="D0E3F0"/>
          </a:solidFill>
          <a:ln w="12700" cap="flat" cmpd="sng" algn="ctr">
            <a:solidFill>
              <a:srgbClr val="D0E3F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61DF3E0-D0B7-6038-9310-C14B47EF9D32}"/>
              </a:ext>
            </a:extLst>
          </p:cNvPr>
          <p:cNvSpPr/>
          <p:nvPr/>
        </p:nvSpPr>
        <p:spPr>
          <a:xfrm>
            <a:off x="895350" y="3384690"/>
            <a:ext cx="576000" cy="5760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áfico 15" descr="Bombilla con relleno sólido">
            <a:extLst>
              <a:ext uri="{FF2B5EF4-FFF2-40B4-BE49-F238E27FC236}">
                <a16:creationId xmlns:a16="http://schemas.microsoft.com/office/drawing/2014/main" id="{714FF770-30D5-8A35-5BF8-457F436B1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150" y="3509485"/>
            <a:ext cx="324000" cy="324000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C4D2BAD2-FE0C-3E87-CC97-E6E66AA97301}"/>
              </a:ext>
            </a:extLst>
          </p:cNvPr>
          <p:cNvSpPr/>
          <p:nvPr/>
        </p:nvSpPr>
        <p:spPr>
          <a:xfrm>
            <a:off x="4495725" y="3384690"/>
            <a:ext cx="576000" cy="5760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9BDB8ED-9172-8330-5EB2-B530D35E534A}"/>
              </a:ext>
            </a:extLst>
          </p:cNvPr>
          <p:cNvSpPr/>
          <p:nvPr/>
        </p:nvSpPr>
        <p:spPr>
          <a:xfrm>
            <a:off x="8025216" y="3384690"/>
            <a:ext cx="576000" cy="5760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áfico 17" descr="Engranajes contorno">
            <a:extLst>
              <a:ext uri="{FF2B5EF4-FFF2-40B4-BE49-F238E27FC236}">
                <a16:creationId xmlns:a16="http://schemas.microsoft.com/office/drawing/2014/main" id="{C3CC4176-2CEB-A85D-353F-D78A80924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1725" y="3494570"/>
            <a:ext cx="324000" cy="324000"/>
          </a:xfrm>
          <a:prstGeom prst="rect">
            <a:avLst/>
          </a:prstGeom>
        </p:spPr>
      </p:pic>
      <p:pic>
        <p:nvPicPr>
          <p:cNvPr id="20" name="Gráfico 19" descr="Objetivo con relleno sólido">
            <a:extLst>
              <a:ext uri="{FF2B5EF4-FFF2-40B4-BE49-F238E27FC236}">
                <a16:creationId xmlns:a16="http://schemas.microsoft.com/office/drawing/2014/main" id="{6EF0CEDC-709A-DF81-97E6-58E739B7B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1216" y="3509485"/>
            <a:ext cx="324000" cy="3240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6F1098F-2217-E0E8-31F2-13D0B11EEE48}"/>
              </a:ext>
            </a:extLst>
          </p:cNvPr>
          <p:cNvSpPr txBox="1"/>
          <p:nvPr/>
        </p:nvSpPr>
        <p:spPr>
          <a:xfrm>
            <a:off x="1517610" y="3429000"/>
            <a:ext cx="2530516" cy="37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Primary Goal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B71C87A-F775-C396-7AC9-82926298A53B}"/>
              </a:ext>
            </a:extLst>
          </p:cNvPr>
          <p:cNvSpPr txBox="1"/>
          <p:nvPr/>
        </p:nvSpPr>
        <p:spPr>
          <a:xfrm>
            <a:off x="5138329" y="3429000"/>
            <a:ext cx="2519771" cy="37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Technical Focus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46A6D6B-A878-465B-D821-8FCF92E11F40}"/>
              </a:ext>
            </a:extLst>
          </p:cNvPr>
          <p:cNvSpPr txBox="1"/>
          <p:nvPr/>
        </p:nvSpPr>
        <p:spPr>
          <a:xfrm>
            <a:off x="8664699" y="3429000"/>
            <a:ext cx="2519771" cy="374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Key Deliverables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850053-114D-E8CF-13A3-E7B549141FA7}"/>
              </a:ext>
            </a:extLst>
          </p:cNvPr>
          <p:cNvSpPr txBox="1"/>
          <p:nvPr/>
        </p:nvSpPr>
        <p:spPr>
          <a:xfrm>
            <a:off x="895350" y="4037070"/>
            <a:ext cx="3152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Develop accurate sales forecasts using AI tools to support data-driven business decisions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A04FF3-7872-5EA8-A4BB-7848A342050B}"/>
              </a:ext>
            </a:extLst>
          </p:cNvPr>
          <p:cNvSpPr txBox="1"/>
          <p:nvPr/>
        </p:nvSpPr>
        <p:spPr>
          <a:xfrm>
            <a:off x="4541315" y="4037070"/>
            <a:ext cx="31527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Demonstrate end-to-end machine learning workflow from data preprocessing to model development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0EA1CEE-EC5E-56CD-51AA-F58BE4C86E7C}"/>
              </a:ext>
            </a:extLst>
          </p:cNvPr>
          <p:cNvSpPr txBox="1"/>
          <p:nvPr/>
        </p:nvSpPr>
        <p:spPr>
          <a:xfrm>
            <a:off x="8134350" y="4037070"/>
            <a:ext cx="3152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Provide actionable insights with clear visualizations and forecast accuracy metrics</a:t>
            </a:r>
          </a:p>
        </p:txBody>
      </p:sp>
    </p:spTree>
    <p:extLst>
      <p:ext uri="{BB962C8B-B14F-4D97-AF65-F5344CB8AC3E}">
        <p14:creationId xmlns:p14="http://schemas.microsoft.com/office/powerpoint/2010/main" val="177510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9424-61B7-41AA-2127-5231DD41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AI </a:t>
            </a:r>
            <a:r>
              <a:rPr lang="en-US" b="1" noProof="0" dirty="0">
                <a:solidFill>
                  <a:srgbClr val="002060"/>
                </a:solidFill>
              </a:rPr>
              <a:t>Forecasting</a:t>
            </a:r>
            <a:r>
              <a:rPr lang="es-ES" b="1" dirty="0">
                <a:solidFill>
                  <a:srgbClr val="002060"/>
                </a:solidFill>
              </a:rPr>
              <a:t> </a:t>
            </a:r>
            <a:r>
              <a:rPr lang="en-US" b="1" noProof="0" dirty="0">
                <a:solidFill>
                  <a:srgbClr val="002060"/>
                </a:solidFill>
              </a:rPr>
              <a:t>Methodology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692DE5-B8F1-5073-63DF-A80513FE9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5" y="6340930"/>
            <a:ext cx="1467315" cy="1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163954-A931-000A-2675-068728EE5D74}"/>
              </a:ext>
            </a:extLst>
          </p:cNvPr>
          <p:cNvSpPr/>
          <p:nvPr/>
        </p:nvSpPr>
        <p:spPr>
          <a:xfrm>
            <a:off x="5376014" y="3369672"/>
            <a:ext cx="2596332" cy="787016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05BA1B7-9BB7-F3BF-1DEE-0661B0B229D7}"/>
              </a:ext>
            </a:extLst>
          </p:cNvPr>
          <p:cNvCxnSpPr/>
          <p:nvPr/>
        </p:nvCxnSpPr>
        <p:spPr>
          <a:xfrm>
            <a:off x="8781129" y="1662545"/>
            <a:ext cx="0" cy="4681314"/>
          </a:xfrm>
          <a:prstGeom prst="line">
            <a:avLst/>
          </a:prstGeom>
          <a:ln>
            <a:solidFill>
              <a:schemeClr val="accent4">
                <a:alpha val="6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8D85232-A11C-022E-6AF9-0FA1F9AF4775}"/>
              </a:ext>
            </a:extLst>
          </p:cNvPr>
          <p:cNvCxnSpPr/>
          <p:nvPr/>
        </p:nvCxnSpPr>
        <p:spPr>
          <a:xfrm>
            <a:off x="5185964" y="1662545"/>
            <a:ext cx="0" cy="4681314"/>
          </a:xfrm>
          <a:prstGeom prst="line">
            <a:avLst/>
          </a:prstGeom>
          <a:ln>
            <a:solidFill>
              <a:schemeClr val="accent4">
                <a:alpha val="6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68">
            <a:extLst>
              <a:ext uri="{FF2B5EF4-FFF2-40B4-BE49-F238E27FC236}">
                <a16:creationId xmlns:a16="http://schemas.microsoft.com/office/drawing/2014/main" id="{16D8A1DE-9030-F791-C43C-CA8A1048D68D}"/>
              </a:ext>
            </a:extLst>
          </p:cNvPr>
          <p:cNvSpPr/>
          <p:nvPr/>
        </p:nvSpPr>
        <p:spPr>
          <a:xfrm>
            <a:off x="5267230" y="4672167"/>
            <a:ext cx="1738803" cy="9887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1219170">
              <a:defRPr/>
            </a:pPr>
            <a:r>
              <a:rPr lang="en-US" sz="1200" b="1" dirty="0" err="1">
                <a:solidFill>
                  <a:srgbClr val="000000"/>
                </a:solidFill>
              </a:rPr>
              <a:t>Backtesting</a:t>
            </a:r>
            <a:r>
              <a:rPr lang="en-US" sz="1200" dirty="0">
                <a:solidFill>
                  <a:srgbClr val="000000"/>
                </a:solidFill>
              </a:rPr>
              <a:t> uses a sliding window to test a forecasting model across past periods, ensuring stable errors and reliable predictions.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2" name="Flèche : pentagone 12">
            <a:extLst>
              <a:ext uri="{FF2B5EF4-FFF2-40B4-BE49-F238E27FC236}">
                <a16:creationId xmlns:a16="http://schemas.microsoft.com/office/drawing/2014/main" id="{78633926-83CF-546F-D234-14E939E80A3A}"/>
              </a:ext>
            </a:extLst>
          </p:cNvPr>
          <p:cNvSpPr/>
          <p:nvPr/>
        </p:nvSpPr>
        <p:spPr>
          <a:xfrm>
            <a:off x="8372925" y="1579707"/>
            <a:ext cx="3622710" cy="588099"/>
          </a:xfrm>
          <a:prstGeom prst="homePlate">
            <a:avLst/>
          </a:prstGeom>
          <a:solidFill>
            <a:srgbClr val="11306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219170">
              <a:defRPr/>
            </a:pPr>
            <a:r>
              <a:rPr lang="en-US" sz="1400" b="1" dirty="0">
                <a:solidFill>
                  <a:srgbClr val="FFFFFF"/>
                </a:solidFill>
              </a:rPr>
              <a:t>Output &amp; KPIs</a:t>
            </a:r>
          </a:p>
        </p:txBody>
      </p:sp>
      <p:sp>
        <p:nvSpPr>
          <p:cNvPr id="13" name="Flèche : pentagone 97">
            <a:extLst>
              <a:ext uri="{FF2B5EF4-FFF2-40B4-BE49-F238E27FC236}">
                <a16:creationId xmlns:a16="http://schemas.microsoft.com/office/drawing/2014/main" id="{87A3CA3C-16ED-BD87-30AE-75D4B25517E4}"/>
              </a:ext>
            </a:extLst>
          </p:cNvPr>
          <p:cNvSpPr/>
          <p:nvPr/>
        </p:nvSpPr>
        <p:spPr>
          <a:xfrm>
            <a:off x="5122541" y="1567313"/>
            <a:ext cx="3813701" cy="588099"/>
          </a:xfrm>
          <a:prstGeom prst="homePlate">
            <a:avLst/>
          </a:prstGeom>
          <a:solidFill>
            <a:srgbClr val="1E54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219170">
              <a:defRPr/>
            </a:pPr>
            <a:r>
              <a:rPr lang="en-US" sz="1400" b="1" dirty="0">
                <a:solidFill>
                  <a:srgbClr val="FFFFFF"/>
                </a:solidFill>
              </a:rPr>
              <a:t>Sales demand forecasting model</a:t>
            </a:r>
          </a:p>
        </p:txBody>
      </p:sp>
      <p:sp>
        <p:nvSpPr>
          <p:cNvPr id="14" name="Flèche : pentagone 99">
            <a:extLst>
              <a:ext uri="{FF2B5EF4-FFF2-40B4-BE49-F238E27FC236}">
                <a16:creationId xmlns:a16="http://schemas.microsoft.com/office/drawing/2014/main" id="{4C257C2B-9A40-7EB3-FEA2-8653E69C5542}"/>
              </a:ext>
            </a:extLst>
          </p:cNvPr>
          <p:cNvSpPr/>
          <p:nvPr/>
        </p:nvSpPr>
        <p:spPr>
          <a:xfrm>
            <a:off x="1968053" y="1567313"/>
            <a:ext cx="3446380" cy="588099"/>
          </a:xfrm>
          <a:prstGeom prst="homePlate">
            <a:avLst/>
          </a:prstGeom>
          <a:solidFill>
            <a:srgbClr val="4F87E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219170">
              <a:defRPr/>
            </a:pPr>
            <a:r>
              <a:rPr lang="en-US" sz="1400" b="1" dirty="0">
                <a:solidFill>
                  <a:srgbClr val="FFFFFF"/>
                </a:solidFill>
              </a:rPr>
              <a:t>Understand dynamics</a:t>
            </a:r>
          </a:p>
        </p:txBody>
      </p:sp>
      <p:sp>
        <p:nvSpPr>
          <p:cNvPr id="15" name="Rectangle 68">
            <a:extLst>
              <a:ext uri="{FF2B5EF4-FFF2-40B4-BE49-F238E27FC236}">
                <a16:creationId xmlns:a16="http://schemas.microsoft.com/office/drawing/2014/main" id="{70905FD2-4AA6-1740-E1AE-BFCF8A72B28C}"/>
              </a:ext>
            </a:extLst>
          </p:cNvPr>
          <p:cNvSpPr/>
          <p:nvPr/>
        </p:nvSpPr>
        <p:spPr>
          <a:xfrm>
            <a:off x="1952073" y="2227449"/>
            <a:ext cx="3215994" cy="83100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100" dirty="0">
                <a:solidFill>
                  <a:srgbClr val="0D0D0D"/>
                </a:solidFill>
              </a:rPr>
              <a:t>Knowledge discovery analyzing historical sales data, promotional schedules, and pricing changes to uncover patterns, correlations and some causal facts among products, brands, </a:t>
            </a:r>
            <a:r>
              <a:rPr lang="en-US" sz="1100" dirty="0" err="1">
                <a:solidFill>
                  <a:srgbClr val="0D0D0D"/>
                </a:solidFill>
              </a:rPr>
              <a:t>PoS</a:t>
            </a:r>
            <a:r>
              <a:rPr lang="en-US" sz="1100" dirty="0">
                <a:solidFill>
                  <a:srgbClr val="0D0D0D"/>
                </a:solidFill>
              </a:rPr>
              <a:t>… </a:t>
            </a:r>
            <a:endParaRPr lang="es-ES" sz="1100" dirty="0">
              <a:solidFill>
                <a:srgbClr val="0D0D0D"/>
              </a:solidFill>
            </a:endParaRPr>
          </a:p>
        </p:txBody>
      </p:sp>
      <p:sp>
        <p:nvSpPr>
          <p:cNvPr id="16" name="Flèche : pentagone 99">
            <a:extLst>
              <a:ext uri="{FF2B5EF4-FFF2-40B4-BE49-F238E27FC236}">
                <a16:creationId xmlns:a16="http://schemas.microsoft.com/office/drawing/2014/main" id="{ED84B4FC-FB1D-853F-E4F4-49963B71896C}"/>
              </a:ext>
            </a:extLst>
          </p:cNvPr>
          <p:cNvSpPr/>
          <p:nvPr/>
        </p:nvSpPr>
        <p:spPr>
          <a:xfrm>
            <a:off x="272337" y="1567313"/>
            <a:ext cx="1661837" cy="4519162"/>
          </a:xfrm>
          <a:prstGeom prst="homePlate">
            <a:avLst>
              <a:gd name="adj" fmla="val 0"/>
            </a:avLst>
          </a:prstGeom>
          <a:solidFill>
            <a:srgbClr val="99B6EF">
              <a:alpha val="67843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17" name="Rectangle 70">
            <a:extLst>
              <a:ext uri="{FF2B5EF4-FFF2-40B4-BE49-F238E27FC236}">
                <a16:creationId xmlns:a16="http://schemas.microsoft.com/office/drawing/2014/main" id="{E478F007-F1C2-8B01-7DDA-5E5C4650A290}"/>
              </a:ext>
            </a:extLst>
          </p:cNvPr>
          <p:cNvSpPr/>
          <p:nvPr/>
        </p:nvSpPr>
        <p:spPr>
          <a:xfrm>
            <a:off x="8852299" y="2816543"/>
            <a:ext cx="2951841" cy="75880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defTabSz="121917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0000"/>
                </a:solidFill>
              </a:rPr>
              <a:t>KPIs Traceability</a:t>
            </a:r>
            <a:r>
              <a:rPr lang="en-US" sz="1050" dirty="0">
                <a:solidFill>
                  <a:srgbClr val="000000"/>
                </a:solidFill>
              </a:rPr>
              <a:t>: Historical sales volumes, Market share dynamics...</a:t>
            </a:r>
          </a:p>
          <a:p>
            <a:pPr marL="171450" indent="-171450" defTabSz="121917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0000"/>
                </a:solidFill>
              </a:rPr>
              <a:t>Error Metrics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b="1" dirty="0">
                <a:solidFill>
                  <a:srgbClr val="000000"/>
                </a:solidFill>
              </a:rPr>
              <a:t>uncertainty</a:t>
            </a:r>
            <a:r>
              <a:rPr lang="en-US" sz="1050" dirty="0">
                <a:solidFill>
                  <a:srgbClr val="000000"/>
                </a:solidFill>
              </a:rPr>
              <a:t> estimation.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CECD9E6-7CA0-317A-13E0-792D998A9AC1}"/>
              </a:ext>
            </a:extLst>
          </p:cNvPr>
          <p:cNvSpPr/>
          <p:nvPr/>
        </p:nvSpPr>
        <p:spPr>
          <a:xfrm>
            <a:off x="2055475" y="1682288"/>
            <a:ext cx="258618" cy="32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0326451-7676-10E1-B433-08896B55D599}"/>
              </a:ext>
            </a:extLst>
          </p:cNvPr>
          <p:cNvSpPr/>
          <p:nvPr/>
        </p:nvSpPr>
        <p:spPr>
          <a:xfrm>
            <a:off x="5484351" y="1682288"/>
            <a:ext cx="258618" cy="32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EB47A9D-9E48-0FFC-B8E2-0CBB86FA8251}"/>
              </a:ext>
            </a:extLst>
          </p:cNvPr>
          <p:cNvSpPr/>
          <p:nvPr/>
        </p:nvSpPr>
        <p:spPr>
          <a:xfrm>
            <a:off x="8986409" y="1694682"/>
            <a:ext cx="258618" cy="32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D4A860-CDA3-227B-0047-EF8F1D0145F5}"/>
              </a:ext>
            </a:extLst>
          </p:cNvPr>
          <p:cNvSpPr txBox="1"/>
          <p:nvPr/>
        </p:nvSpPr>
        <p:spPr>
          <a:xfrm>
            <a:off x="504347" y="1798080"/>
            <a:ext cx="1103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en-US" sz="1400" b="1" dirty="0">
                <a:solidFill>
                  <a:srgbClr val="FFFFFF"/>
                </a:solidFill>
              </a:rPr>
              <a:t>Data</a:t>
            </a:r>
          </a:p>
        </p:txBody>
      </p:sp>
      <p:pic>
        <p:nvPicPr>
          <p:cNvPr id="23" name="Gráfico 22" descr="Base de datos con relleno sólido">
            <a:extLst>
              <a:ext uri="{FF2B5EF4-FFF2-40B4-BE49-F238E27FC236}">
                <a16:creationId xmlns:a16="http://schemas.microsoft.com/office/drawing/2014/main" id="{BF9570D4-562C-35D6-F196-0E27C4D8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367" y="1748525"/>
            <a:ext cx="406888" cy="40688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E1CE4BA-6DCB-B507-24F3-3DFB0BFBB17B}"/>
              </a:ext>
            </a:extLst>
          </p:cNvPr>
          <p:cNvSpPr txBox="1"/>
          <p:nvPr/>
        </p:nvSpPr>
        <p:spPr>
          <a:xfrm>
            <a:off x="2055475" y="4672157"/>
            <a:ext cx="30670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1450" defTabSz="121917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/>
                </a:solidFill>
              </a:rPr>
              <a:t>Data </a:t>
            </a:r>
            <a:r>
              <a:rPr lang="en-US" sz="1050" b="1" dirty="0">
                <a:solidFill>
                  <a:srgbClr val="000000"/>
                </a:solidFill>
              </a:rPr>
              <a:t>understanding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b="1" dirty="0">
                <a:solidFill>
                  <a:srgbClr val="000000"/>
                </a:solidFill>
              </a:rPr>
              <a:t>preprocessing </a:t>
            </a:r>
            <a:r>
              <a:rPr lang="en-US" sz="1050" dirty="0">
                <a:solidFill>
                  <a:srgbClr val="000000"/>
                </a:solidFill>
              </a:rPr>
              <a:t>actions aligned with business stakeholders.</a:t>
            </a:r>
          </a:p>
          <a:p>
            <a:pPr indent="-171450" defTabSz="121917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>
                <a:solidFill>
                  <a:srgbClr val="000000"/>
                </a:solidFill>
              </a:rPr>
              <a:t>Selecting an </a:t>
            </a:r>
            <a:r>
              <a:rPr lang="en-US" sz="1050" b="1" dirty="0">
                <a:solidFill>
                  <a:srgbClr val="000000"/>
                </a:solidFill>
              </a:rPr>
              <a:t>appropriate model</a:t>
            </a:r>
            <a:r>
              <a:rPr lang="en-US" sz="1050" dirty="0">
                <a:solidFill>
                  <a:srgbClr val="000000"/>
                </a:solidFill>
              </a:rPr>
              <a:t> regarding time series complexity.</a:t>
            </a:r>
          </a:p>
        </p:txBody>
      </p:sp>
      <p:sp>
        <p:nvSpPr>
          <p:cNvPr id="27" name="Rectangle 68">
            <a:extLst>
              <a:ext uri="{FF2B5EF4-FFF2-40B4-BE49-F238E27FC236}">
                <a16:creationId xmlns:a16="http://schemas.microsoft.com/office/drawing/2014/main" id="{5AF23F61-9003-15D1-F612-DFE66F205184}"/>
              </a:ext>
            </a:extLst>
          </p:cNvPr>
          <p:cNvSpPr/>
          <p:nvPr/>
        </p:nvSpPr>
        <p:spPr>
          <a:xfrm>
            <a:off x="5277602" y="2227449"/>
            <a:ext cx="3376236" cy="769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1219170">
              <a:defRPr/>
            </a:pPr>
            <a:r>
              <a:rPr lang="en-US" sz="1100" dirty="0">
                <a:solidFill>
                  <a:srgbClr val="000000"/>
                </a:solidFill>
              </a:rPr>
              <a:t>Sales are modeled by product with an advanced AI model on available information.</a:t>
            </a: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28" name="Picture 10" descr="Machine Learning - Iconos gratis de tecnología">
            <a:extLst>
              <a:ext uri="{FF2B5EF4-FFF2-40B4-BE49-F238E27FC236}">
                <a16:creationId xmlns:a16="http://schemas.microsoft.com/office/drawing/2014/main" id="{E41FB352-BD42-F6A4-6517-EE8FC90A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01" y="3133156"/>
            <a:ext cx="193582" cy="19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80124F5-F87B-22CA-55C4-DEB363B2D719}"/>
              </a:ext>
            </a:extLst>
          </p:cNvPr>
          <p:cNvSpPr txBox="1"/>
          <p:nvPr/>
        </p:nvSpPr>
        <p:spPr>
          <a:xfrm>
            <a:off x="8837115" y="2227171"/>
            <a:ext cx="3050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sz="1100" dirty="0">
                <a:solidFill>
                  <a:srgbClr val="000000"/>
                </a:solidFill>
              </a:rPr>
              <a:t>Results can be presented in different granularities (Product, PPG, </a:t>
            </a:r>
            <a:r>
              <a:rPr lang="en-US" sz="1100" dirty="0" err="1">
                <a:solidFill>
                  <a:srgbClr val="000000"/>
                </a:solidFill>
              </a:rPr>
              <a:t>PoS</a:t>
            </a:r>
            <a:r>
              <a:rPr lang="en-US" sz="1100" dirty="0">
                <a:solidFill>
                  <a:srgbClr val="000000"/>
                </a:solidFill>
              </a:rPr>
              <a:t>…)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1C110C3-CA06-60DB-B981-D4007CB2F978}"/>
              </a:ext>
            </a:extLst>
          </p:cNvPr>
          <p:cNvSpPr txBox="1"/>
          <p:nvPr/>
        </p:nvSpPr>
        <p:spPr>
          <a:xfrm>
            <a:off x="5295444" y="4276111"/>
            <a:ext cx="3270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219170">
              <a:defRPr/>
            </a:pPr>
            <a:r>
              <a:rPr lang="en-US" sz="1200" b="1" dirty="0">
                <a:solidFill>
                  <a:srgbClr val="000000"/>
                </a:solidFill>
              </a:rPr>
              <a:t>Model validation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34ED7DF-DB54-C5CC-4793-50F9D8442BA2}"/>
              </a:ext>
            </a:extLst>
          </p:cNvPr>
          <p:cNvSpPr txBox="1"/>
          <p:nvPr/>
        </p:nvSpPr>
        <p:spPr>
          <a:xfrm>
            <a:off x="2053626" y="4271374"/>
            <a:ext cx="2984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21917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>
                <a:solidFill>
                  <a:srgbClr val="000000"/>
                </a:solidFill>
              </a:rPr>
              <a:t>Impact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9C61B8C-DABD-BB43-FB14-9FFC4818880A}"/>
              </a:ext>
            </a:extLst>
          </p:cNvPr>
          <p:cNvCxnSpPr/>
          <p:nvPr/>
        </p:nvCxnSpPr>
        <p:spPr>
          <a:xfrm>
            <a:off x="2054256" y="4548373"/>
            <a:ext cx="2757636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259BE9E-3817-F55D-2863-AAB80E677435}"/>
              </a:ext>
            </a:extLst>
          </p:cNvPr>
          <p:cNvCxnSpPr/>
          <p:nvPr/>
        </p:nvCxnSpPr>
        <p:spPr>
          <a:xfrm>
            <a:off x="5353300" y="4553110"/>
            <a:ext cx="2757636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áfico 40" descr="Alteraciones y sastrería contorno">
            <a:extLst>
              <a:ext uri="{FF2B5EF4-FFF2-40B4-BE49-F238E27FC236}">
                <a16:creationId xmlns:a16="http://schemas.microsoft.com/office/drawing/2014/main" id="{560C77FC-C85E-E1C2-D6B8-56DD46DFE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8020" y="3760050"/>
            <a:ext cx="252000" cy="252000"/>
          </a:xfrm>
          <a:prstGeom prst="rect">
            <a:avLst/>
          </a:prstGeom>
        </p:spPr>
      </p:pic>
      <p:sp>
        <p:nvSpPr>
          <p:cNvPr id="43" name="Rectangle 68">
            <a:extLst>
              <a:ext uri="{FF2B5EF4-FFF2-40B4-BE49-F238E27FC236}">
                <a16:creationId xmlns:a16="http://schemas.microsoft.com/office/drawing/2014/main" id="{DC8DC1B7-3617-17A1-876F-E954E037DF55}"/>
              </a:ext>
            </a:extLst>
          </p:cNvPr>
          <p:cNvSpPr/>
          <p:nvPr/>
        </p:nvSpPr>
        <p:spPr>
          <a:xfrm>
            <a:off x="338916" y="4135063"/>
            <a:ext cx="1535874" cy="18762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 defTabSz="1219170">
              <a:spcAft>
                <a:spcPts val="1200"/>
              </a:spcAft>
              <a:defRPr/>
            </a:pPr>
            <a:r>
              <a:rPr lang="en-US" sz="1050" b="1" dirty="0">
                <a:solidFill>
                  <a:srgbClr val="000000"/>
                </a:solidFill>
              </a:rPr>
              <a:t>Consolidation</a:t>
            </a:r>
            <a:endParaRPr lang="en-US" sz="800" b="1" dirty="0">
              <a:solidFill>
                <a:srgbClr val="000000"/>
              </a:solidFill>
            </a:endParaRPr>
          </a:p>
          <a:p>
            <a:pPr defTabSz="1219170">
              <a:spcAft>
                <a:spcPts val="600"/>
              </a:spcAft>
              <a:defRPr/>
            </a:pPr>
            <a:r>
              <a:rPr lang="en-US" sz="800" b="1" dirty="0">
                <a:solidFill>
                  <a:srgbClr val="000000"/>
                </a:solidFill>
              </a:rPr>
              <a:t>Data preparation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US" sz="1000" b="1" dirty="0">
                <a:solidFill>
                  <a:srgbClr val="000000"/>
                </a:solidFill>
              </a:rPr>
              <a:t>maximize data quality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, prepare </a:t>
            </a:r>
            <a:r>
              <a:rPr lang="en-US" sz="1000" b="1" dirty="0">
                <a:solidFill>
                  <a:srgbClr val="000000"/>
                </a:solidFill>
              </a:rPr>
              <a:t>extra features 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and optimize model performance &amp; interpretability.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68">
            <a:extLst>
              <a:ext uri="{FF2B5EF4-FFF2-40B4-BE49-F238E27FC236}">
                <a16:creationId xmlns:a16="http://schemas.microsoft.com/office/drawing/2014/main" id="{062A7D38-CD3D-E366-9268-2C4EF9B55BAC}"/>
              </a:ext>
            </a:extLst>
          </p:cNvPr>
          <p:cNvSpPr/>
          <p:nvPr/>
        </p:nvSpPr>
        <p:spPr>
          <a:xfrm>
            <a:off x="356474" y="2295533"/>
            <a:ext cx="1519170" cy="1765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 defTabSz="1219170">
              <a:spcAft>
                <a:spcPts val="1200"/>
              </a:spcAft>
              <a:defRPr/>
            </a:pPr>
            <a:r>
              <a:rPr lang="en-US" sz="1050" b="1" dirty="0">
                <a:solidFill>
                  <a:srgbClr val="000000"/>
                </a:solidFill>
              </a:rPr>
              <a:t>    Data Understanding</a:t>
            </a:r>
            <a:endParaRPr 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defTabSz="1219170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Data exploration of </a:t>
            </a:r>
            <a:r>
              <a:rPr lang="en-US" sz="1000" b="1" dirty="0">
                <a:solidFill>
                  <a:srgbClr val="000000"/>
                </a:solidFill>
              </a:rPr>
              <a:t>data quality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 to be able to determine </a:t>
            </a:r>
            <a:r>
              <a:rPr lang="en-US" sz="1000" b="1" dirty="0">
                <a:solidFill>
                  <a:srgbClr val="000000"/>
                </a:solidFill>
              </a:rPr>
              <a:t>limitations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, establish further </a:t>
            </a:r>
            <a:r>
              <a:rPr lang="en-US" sz="1000" b="1" dirty="0">
                <a:solidFill>
                  <a:srgbClr val="000000"/>
                </a:solidFill>
              </a:rPr>
              <a:t>requirements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000" b="1" dirty="0">
                <a:solidFill>
                  <a:srgbClr val="000000"/>
                </a:solidFill>
              </a:rPr>
              <a:t>constrains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53938A7-DC21-797D-BBF5-94D8DEF82120}"/>
              </a:ext>
            </a:extLst>
          </p:cNvPr>
          <p:cNvSpPr txBox="1"/>
          <p:nvPr/>
        </p:nvSpPr>
        <p:spPr>
          <a:xfrm>
            <a:off x="7084025" y="3401051"/>
            <a:ext cx="925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75000"/>
                  </a:schemeClr>
                </a:solidFill>
              </a:rPr>
              <a:t>Seasonality</a:t>
            </a:r>
            <a:endParaRPr lang="es-ES" sz="11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B778952-E725-20C1-BD92-EF89B42D45BD}"/>
              </a:ext>
            </a:extLst>
          </p:cNvPr>
          <p:cNvSpPr txBox="1"/>
          <p:nvPr/>
        </p:nvSpPr>
        <p:spPr>
          <a:xfrm>
            <a:off x="8129431" y="3401051"/>
            <a:ext cx="7547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Sales</a:t>
            </a:r>
            <a:endParaRPr lang="es-ES" sz="11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44772B-5609-0B0A-A94B-EB3D1521585D}"/>
              </a:ext>
            </a:extLst>
          </p:cNvPr>
          <p:cNvSpPr txBox="1"/>
          <p:nvPr/>
        </p:nvSpPr>
        <p:spPr>
          <a:xfrm>
            <a:off x="5534083" y="3112162"/>
            <a:ext cx="1685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/>
              <a:t>Data levers in AI model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BC76027-8A1E-9EBF-D507-D4ACA4855D86}"/>
              </a:ext>
            </a:extLst>
          </p:cNvPr>
          <p:cNvSpPr/>
          <p:nvPr/>
        </p:nvSpPr>
        <p:spPr>
          <a:xfrm>
            <a:off x="8035495" y="3369672"/>
            <a:ext cx="673696" cy="787016"/>
          </a:xfrm>
          <a:prstGeom prst="round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A5D5A2C-6FA8-37B5-A27C-9EAA51B6A679}"/>
              </a:ext>
            </a:extLst>
          </p:cNvPr>
          <p:cNvSpPr txBox="1"/>
          <p:nvPr/>
        </p:nvSpPr>
        <p:spPr>
          <a:xfrm>
            <a:off x="7998506" y="3112162"/>
            <a:ext cx="673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/>
              <a:t>Target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7886A58-0A73-7134-5423-1AD424E6CEA0}"/>
              </a:ext>
            </a:extLst>
          </p:cNvPr>
          <p:cNvSpPr/>
          <p:nvPr/>
        </p:nvSpPr>
        <p:spPr>
          <a:xfrm>
            <a:off x="356474" y="2297690"/>
            <a:ext cx="147873" cy="220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8CEC7F-5A82-2A20-1274-12721F5870D1}"/>
              </a:ext>
            </a:extLst>
          </p:cNvPr>
          <p:cNvSpPr/>
          <p:nvPr/>
        </p:nvSpPr>
        <p:spPr>
          <a:xfrm>
            <a:off x="338916" y="4140696"/>
            <a:ext cx="165431" cy="245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AD04E3C-E5C4-134D-125F-70530B00CEDD}"/>
              </a:ext>
            </a:extLst>
          </p:cNvPr>
          <p:cNvSpPr/>
          <p:nvPr/>
        </p:nvSpPr>
        <p:spPr>
          <a:xfrm>
            <a:off x="2385704" y="1669570"/>
            <a:ext cx="1015189" cy="35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defTabSz="1219170">
              <a:spcAft>
                <a:spcPts val="600"/>
              </a:spcAft>
              <a:defRPr/>
            </a:pPr>
            <a:r>
              <a:rPr lang="en-US" sz="1000" b="1" dirty="0">
                <a:solidFill>
                  <a:srgbClr val="000000"/>
                </a:solidFill>
              </a:rPr>
              <a:t>Discovery &amp; Scoping </a:t>
            </a:r>
          </a:p>
        </p:txBody>
      </p:sp>
      <p:pic>
        <p:nvPicPr>
          <p:cNvPr id="58" name="Picture 2" descr="4 keys to better retail promotion forecasting and replenishment | RELEX  Solutions">
            <a:extLst>
              <a:ext uri="{FF2B5EF4-FFF2-40B4-BE49-F238E27FC236}">
                <a16:creationId xmlns:a16="http://schemas.microsoft.com/office/drawing/2014/main" id="{BE0C400E-BAED-FA3F-8DF6-A75642C6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14" y="2996612"/>
            <a:ext cx="2132155" cy="11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039B451A-62C5-7F34-8CC3-D01D8EED4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7033" y="3655102"/>
            <a:ext cx="311166" cy="406421"/>
          </a:xfrm>
          <a:prstGeom prst="rect">
            <a:avLst/>
          </a:prstGeom>
        </p:spPr>
      </p:pic>
      <p:pic>
        <p:nvPicPr>
          <p:cNvPr id="61" name="Picture 3">
            <a:extLst>
              <a:ext uri="{FF2B5EF4-FFF2-40B4-BE49-F238E27FC236}">
                <a16:creationId xmlns:a16="http://schemas.microsoft.com/office/drawing/2014/main" id="{9AD2FE26-84AF-8718-5DC6-D83825A56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347" r="9371" b="10275"/>
          <a:stretch/>
        </p:blipFill>
        <p:spPr>
          <a:xfrm>
            <a:off x="6968624" y="4663191"/>
            <a:ext cx="1705157" cy="936888"/>
          </a:xfrm>
          <a:prstGeom prst="rect">
            <a:avLst/>
          </a:prstGeom>
        </p:spPr>
      </p:pic>
      <p:graphicFrame>
        <p:nvGraphicFramePr>
          <p:cNvPr id="64" name="Tabla 4128">
            <a:extLst>
              <a:ext uri="{FF2B5EF4-FFF2-40B4-BE49-F238E27FC236}">
                <a16:creationId xmlns:a16="http://schemas.microsoft.com/office/drawing/2014/main" id="{7B616455-93CA-7675-4F5A-76D57598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28054"/>
              </p:ext>
            </p:extLst>
          </p:nvPr>
        </p:nvGraphicFramePr>
        <p:xfrm>
          <a:off x="8966502" y="3674949"/>
          <a:ext cx="2781732" cy="18897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845397921"/>
                    </a:ext>
                  </a:extLst>
                </a:gridCol>
                <a:gridCol w="787887">
                  <a:extLst>
                    <a:ext uri="{9D8B030D-6E8A-4147-A177-3AD203B41FA5}">
                      <a16:colId xmlns:a16="http://schemas.microsoft.com/office/drawing/2014/main" val="3776685055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988840613"/>
                    </a:ext>
                  </a:extLst>
                </a:gridCol>
              </a:tblGrid>
              <a:tr h="171003">
                <a:tc>
                  <a:txBody>
                    <a:bodyPr/>
                    <a:lstStyle/>
                    <a:p>
                      <a:pPr algn="ctr"/>
                      <a:r>
                        <a:rPr lang="es-ES" sz="800" err="1"/>
                        <a:t>Scope</a:t>
                      </a:r>
                      <a:endParaRPr lang="es-E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/>
                        <a:t>KPIs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47396"/>
                  </a:ext>
                </a:extLst>
              </a:tr>
              <a:tr h="237879">
                <a:tc rowSpan="5">
                  <a:txBody>
                    <a:bodyPr/>
                    <a:lstStyle/>
                    <a:p>
                      <a:pPr algn="ctr"/>
                      <a:r>
                        <a:rPr lang="es-ES" sz="800" b="1" dirty="0" err="1"/>
                        <a:t>Perfomance</a:t>
                      </a:r>
                      <a:endParaRPr lang="es-E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err="1"/>
                        <a:t>Volume</a:t>
                      </a:r>
                      <a:r>
                        <a:rPr lang="es-ES" sz="800" b="1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Sales </a:t>
                      </a:r>
                      <a:r>
                        <a:rPr lang="es-ES" sz="800" dirty="0" err="1"/>
                        <a:t>units</a:t>
                      </a:r>
                      <a:r>
                        <a:rPr lang="es-ES" sz="800" dirty="0"/>
                        <a:t>, </a:t>
                      </a:r>
                      <a:r>
                        <a:rPr lang="es-ES" sz="800" dirty="0" err="1"/>
                        <a:t>demand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indication</a:t>
                      </a:r>
                      <a:r>
                        <a:rPr lang="es-ES" sz="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458583"/>
                  </a:ext>
                </a:extLst>
              </a:tr>
              <a:tr h="275675">
                <a:tc vMerge="1">
                  <a:txBody>
                    <a:bodyPr/>
                    <a:lstStyle/>
                    <a:p>
                      <a:endParaRPr lang="es-E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err="1">
                          <a:solidFill>
                            <a:schemeClr val="tx1"/>
                          </a:solidFill>
                        </a:rPr>
                        <a:t>Margin</a:t>
                      </a:r>
                      <a:endParaRPr lang="es-E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>
                          <a:solidFill>
                            <a:schemeClr val="tx1"/>
                          </a:solidFill>
                        </a:rPr>
                        <a:t>Profit difference, revenue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601246"/>
                  </a:ext>
                </a:extLst>
              </a:tr>
              <a:tr h="249561">
                <a:tc vMerge="1">
                  <a:txBody>
                    <a:bodyPr/>
                    <a:lstStyle/>
                    <a:p>
                      <a:endParaRPr lang="es-E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1" kern="1200" dirty="0" err="1">
                          <a:solidFill>
                            <a:schemeClr val="tx1"/>
                          </a:solidFill>
                        </a:rPr>
                        <a:t>Profit</a:t>
                      </a:r>
                      <a:r>
                        <a:rPr lang="es-ES" sz="800" b="1" kern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800" b="1" kern="12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Net </a:t>
                      </a:r>
                      <a:r>
                        <a:rPr lang="es-ES" sz="800" b="0" kern="1200" dirty="0" err="1">
                          <a:solidFill>
                            <a:schemeClr val="tx1"/>
                          </a:solidFill>
                        </a:rPr>
                        <a:t>gain</a:t>
                      </a:r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kern="1200" dirty="0" err="1">
                          <a:solidFill>
                            <a:schemeClr val="tx1"/>
                          </a:solidFill>
                        </a:rPr>
                        <a:t>financial</a:t>
                      </a:r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 performance.</a:t>
                      </a:r>
                      <a:endParaRPr lang="es-E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263824"/>
                  </a:ext>
                </a:extLst>
              </a:tr>
              <a:tr h="275675">
                <a:tc vMerge="1">
                  <a:txBody>
                    <a:bodyPr/>
                    <a:lstStyle/>
                    <a:p>
                      <a:endParaRPr lang="es-E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1" dirty="0" err="1">
                          <a:solidFill>
                            <a:schemeClr val="tx1"/>
                          </a:solidFill>
                        </a:rPr>
                        <a:t>RoS</a:t>
                      </a:r>
                      <a:endParaRPr lang="es-E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Profitability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 ratio, sales </a:t>
                      </a:r>
                      <a:r>
                        <a:rPr lang="es-ES" sz="800" dirty="0" err="1">
                          <a:solidFill>
                            <a:schemeClr val="tx1"/>
                          </a:solidFill>
                        </a:rPr>
                        <a:t>efficiency</a:t>
                      </a: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5174"/>
                  </a:ext>
                </a:extLst>
              </a:tr>
              <a:tr h="275675">
                <a:tc vMerge="1">
                  <a:txBody>
                    <a:bodyPr/>
                    <a:lstStyle/>
                    <a:p>
                      <a:endParaRPr lang="es-E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1" kern="1200" dirty="0">
                          <a:solidFill>
                            <a:schemeClr val="tx1"/>
                          </a:solidFill>
                        </a:rPr>
                        <a:t>Market Share</a:t>
                      </a:r>
                      <a:endParaRPr lang="es-E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Sales </a:t>
                      </a:r>
                      <a:r>
                        <a:rPr lang="es-ES" sz="800" b="0" kern="1200" dirty="0" err="1">
                          <a:solidFill>
                            <a:schemeClr val="tx1"/>
                          </a:solidFill>
                        </a:rPr>
                        <a:t>dominance</a:t>
                      </a:r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, competitive </a:t>
                      </a:r>
                      <a:r>
                        <a:rPr lang="es-ES" sz="800" b="0" kern="1200" dirty="0" err="1">
                          <a:solidFill>
                            <a:schemeClr val="tx1"/>
                          </a:solidFill>
                        </a:rPr>
                        <a:t>positioning</a:t>
                      </a:r>
                      <a:r>
                        <a:rPr lang="es-ES" sz="8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s-E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7161"/>
                  </a:ext>
                </a:extLst>
              </a:tr>
            </a:tbl>
          </a:graphicData>
        </a:graphic>
      </p:graphicFrame>
      <p:sp>
        <p:nvSpPr>
          <p:cNvPr id="66" name="CuadroTexto 65">
            <a:extLst>
              <a:ext uri="{FF2B5EF4-FFF2-40B4-BE49-F238E27FC236}">
                <a16:creationId xmlns:a16="http://schemas.microsoft.com/office/drawing/2014/main" id="{D1D79AB0-6716-7B66-D7B9-501E3A42C98C}"/>
              </a:ext>
            </a:extLst>
          </p:cNvPr>
          <p:cNvSpPr txBox="1"/>
          <p:nvPr/>
        </p:nvSpPr>
        <p:spPr>
          <a:xfrm>
            <a:off x="8952278" y="5583487"/>
            <a:ext cx="27817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*Available KPI</a:t>
            </a:r>
          </a:p>
        </p:txBody>
      </p:sp>
      <p:pic>
        <p:nvPicPr>
          <p:cNvPr id="67" name="Picture 10">
            <a:extLst>
              <a:ext uri="{FF2B5EF4-FFF2-40B4-BE49-F238E27FC236}">
                <a16:creationId xmlns:a16="http://schemas.microsoft.com/office/drawing/2014/main" id="{0EC5758C-0295-C6E0-7D4A-69522DBC0C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0595" y="5710161"/>
            <a:ext cx="1632093" cy="3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820B80B8-4D51-5297-9D2D-A01D77CC5042}"/>
              </a:ext>
            </a:extLst>
          </p:cNvPr>
          <p:cNvSpPr/>
          <p:nvPr/>
        </p:nvSpPr>
        <p:spPr>
          <a:xfrm>
            <a:off x="6181724" y="4267200"/>
            <a:ext cx="5629275" cy="1676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FE59A4-47E3-10F6-6250-BC00B0C2762C}"/>
              </a:ext>
            </a:extLst>
          </p:cNvPr>
          <p:cNvSpPr/>
          <p:nvPr/>
        </p:nvSpPr>
        <p:spPr>
          <a:xfrm>
            <a:off x="6181724" y="1952535"/>
            <a:ext cx="5629275" cy="205748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209DE-9DB3-891E-204A-DAD08B6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>
                <a:solidFill>
                  <a:srgbClr val="002060"/>
                </a:solidFill>
              </a:rPr>
              <a:t>Sales Forecast Results</a:t>
            </a:r>
            <a:endParaRPr lang="en-US" noProof="0" dirty="0">
              <a:solidFill>
                <a:srgbClr val="00206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B74EED1-FCAD-981D-EABE-23C4EEDB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5" y="6340930"/>
            <a:ext cx="1467315" cy="1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5387DB-A450-1F2C-791B-3E6E20DDE1CE}"/>
              </a:ext>
            </a:extLst>
          </p:cNvPr>
          <p:cNvSpPr txBox="1"/>
          <p:nvPr/>
        </p:nvSpPr>
        <p:spPr>
          <a:xfrm>
            <a:off x="895350" y="1952536"/>
            <a:ext cx="5172074" cy="384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Key Findings</a:t>
            </a:r>
          </a:p>
          <a:p>
            <a:endParaRPr lang="en-US" dirty="0"/>
          </a:p>
          <a:p>
            <a:r>
              <a:rPr lang="en-US" sz="1600" dirty="0"/>
              <a:t>The AI model achieved 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% forecast accuracy with strong performance across 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product categories. Seasonal patterns and promotional impacts were successfully captured.</a:t>
            </a:r>
          </a:p>
          <a:p>
            <a:endParaRPr lang="en-US" sz="1600" dirty="0"/>
          </a:p>
          <a:p>
            <a:r>
              <a:rPr lang="en-US" sz="1600" dirty="0"/>
              <a:t>Uncertainty estimation shows X… which can impact on some events with under/over stocking.</a:t>
            </a:r>
          </a:p>
          <a:p>
            <a:endParaRPr lang="en-US" sz="1600" dirty="0"/>
          </a:p>
          <a:p>
            <a:r>
              <a:rPr lang="en-US" sz="1600" dirty="0"/>
              <a:t>Forecast shows 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% growth in </a:t>
            </a:r>
            <a:r>
              <a:rPr lang="en-US" sz="1600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, driven by holiday campaigns and new product launches.</a:t>
            </a:r>
          </a:p>
          <a:p>
            <a:endParaRPr lang="en-US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AVG ACCURACY X 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E1BCC2-E7AF-AAB7-609E-62295D44B14E}"/>
              </a:ext>
            </a:extLst>
          </p:cNvPr>
          <p:cNvSpPr txBox="1"/>
          <p:nvPr/>
        </p:nvSpPr>
        <p:spPr>
          <a:xfrm>
            <a:off x="6296025" y="2746676"/>
            <a:ext cx="517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ACCURACY TABLE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- Opportunity In products/segments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2335E9-7D90-1E18-0366-3F636D3CBB5B}"/>
              </a:ext>
            </a:extLst>
          </p:cNvPr>
          <p:cNvSpPr txBox="1"/>
          <p:nvPr/>
        </p:nvSpPr>
        <p:spPr>
          <a:xfrm>
            <a:off x="6296025" y="4936273"/>
            <a:ext cx="5172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64318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91500F5-8F58-C31C-EED0-9B35ED55E941}"/>
              </a:ext>
            </a:extLst>
          </p:cNvPr>
          <p:cNvSpPr/>
          <p:nvPr/>
        </p:nvSpPr>
        <p:spPr>
          <a:xfrm>
            <a:off x="700635" y="4989530"/>
            <a:ext cx="10691264" cy="1062559"/>
          </a:xfrm>
          <a:prstGeom prst="roundRect">
            <a:avLst>
              <a:gd name="adj" fmla="val 119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6C2FE28-194C-6493-3E8D-BE6EEA200A28}"/>
              </a:ext>
            </a:extLst>
          </p:cNvPr>
          <p:cNvSpPr/>
          <p:nvPr/>
        </p:nvSpPr>
        <p:spPr>
          <a:xfrm>
            <a:off x="700635" y="3168178"/>
            <a:ext cx="5295899" cy="1757705"/>
          </a:xfrm>
          <a:prstGeom prst="roundRect">
            <a:avLst>
              <a:gd name="adj" fmla="val 71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688EAFD-DF5C-19D4-7A96-CFA4845A1BA7}"/>
              </a:ext>
            </a:extLst>
          </p:cNvPr>
          <p:cNvSpPr/>
          <p:nvPr/>
        </p:nvSpPr>
        <p:spPr>
          <a:xfrm>
            <a:off x="6195466" y="3168178"/>
            <a:ext cx="5196433" cy="1757705"/>
          </a:xfrm>
          <a:prstGeom prst="roundRect">
            <a:avLst>
              <a:gd name="adj" fmla="val 716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ECF9F7E-F9CE-5D65-8C9B-680B02217632}"/>
              </a:ext>
            </a:extLst>
          </p:cNvPr>
          <p:cNvSpPr/>
          <p:nvPr/>
        </p:nvSpPr>
        <p:spPr>
          <a:xfrm>
            <a:off x="700635" y="1933575"/>
            <a:ext cx="10691264" cy="1062559"/>
          </a:xfrm>
          <a:prstGeom prst="roundRect">
            <a:avLst>
              <a:gd name="adj" fmla="val 11902"/>
            </a:avLst>
          </a:prstGeom>
          <a:solidFill>
            <a:srgbClr val="D0E3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C0939-58B5-A772-7D86-56CD133B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002060"/>
                </a:solidFill>
              </a:rPr>
              <a:t>Conclusion &amp; Implications</a:t>
            </a:r>
            <a:br>
              <a:rPr lang="es-ES" b="1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C334BF-2628-EAD9-6414-D9362EC5327C}"/>
              </a:ext>
            </a:extLst>
          </p:cNvPr>
          <p:cNvSpPr txBox="1"/>
          <p:nvPr/>
        </p:nvSpPr>
        <p:spPr>
          <a:xfrm>
            <a:off x="1028700" y="1952536"/>
            <a:ext cx="1007745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Summary</a:t>
            </a:r>
          </a:p>
          <a:p>
            <a:pPr>
              <a:buNone/>
            </a:pPr>
            <a:r>
              <a:rPr lang="en-US" sz="1600" dirty="0"/>
              <a:t>The AI-powered forecasting approach successfully predicted sales trends with high accuracy, providing reliable insights for strategic planning and resource allocation.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586EC4-D886-CAF5-D32A-607245251146}"/>
              </a:ext>
            </a:extLst>
          </p:cNvPr>
          <p:cNvSpPr txBox="1"/>
          <p:nvPr/>
        </p:nvSpPr>
        <p:spPr>
          <a:xfrm>
            <a:off x="1028700" y="3276511"/>
            <a:ext cx="4724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proactive inventory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 data-driven strategic &amp; marketing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Improves budget planning accuracy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B1E254-CE0E-CADF-D660-2581BE395323}"/>
              </a:ext>
            </a:extLst>
          </p:cNvPr>
          <p:cNvSpPr txBox="1"/>
          <p:nvPr/>
        </p:nvSpPr>
        <p:spPr>
          <a:xfrm>
            <a:off x="6438903" y="3276510"/>
            <a:ext cx="472439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noProof="0" dirty="0">
                <a:solidFill>
                  <a:srgbClr val="002060"/>
                </a:solidFill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Assumes stable market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Limited by historical data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Requires continuous 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212536-EBDB-ECA6-2AEC-A2284D069797}"/>
              </a:ext>
            </a:extLst>
          </p:cNvPr>
          <p:cNvSpPr txBox="1"/>
          <p:nvPr/>
        </p:nvSpPr>
        <p:spPr>
          <a:xfrm>
            <a:off x="1028700" y="5059144"/>
            <a:ext cx="100774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to new products and automated retraining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Cross-collaborate with different departments as supply chain, finance… to gather feedback.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12BDD1C-1196-3A7A-D063-9ECF8FEA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85" y="6340930"/>
            <a:ext cx="1467315" cy="1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135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4720ed5e-c545-46eb-99a5-958dd333e9f2}" enabled="0" method="" siteId="{4720ed5e-c545-46eb-99a5-958dd333e9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461</Words>
  <Application>Microsoft Office PowerPoint</Application>
  <PresentationFormat>Panorámica</PresentationFormat>
  <Paragraphs>82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Sales Forecast Analysis</vt:lpstr>
      <vt:lpstr>introduction</vt:lpstr>
      <vt:lpstr>AI Forecasting Methodology</vt:lpstr>
      <vt:lpstr>Sales Forecast Results</vt:lpstr>
      <vt:lpstr>Conclusion &amp; Implications </vt:lpstr>
    </vt:vector>
  </TitlesOfParts>
  <Company>Danone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CADAHIA Pedro</dc:creator>
  <cp:lastModifiedBy>CADAHIA Pedro</cp:lastModifiedBy>
  <cp:revision>1</cp:revision>
  <dcterms:created xsi:type="dcterms:W3CDTF">2025-09-25T06:31:23Z</dcterms:created>
  <dcterms:modified xsi:type="dcterms:W3CDTF">2025-09-25T07:40:06Z</dcterms:modified>
</cp:coreProperties>
</file>