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B211-2189-63BA-1298-0F24A9C00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F0C46-25CA-0236-F68C-2FF51B8EC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8499-BBDA-2E9B-FD60-961FA844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A2620-FEA3-0BF4-547E-DB4B95E6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74AE-ADA7-5524-A0DD-E67A2269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311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5501-1006-66A5-3BA5-F86A9B5E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E1384-FFBF-AB6A-45F7-E01F80968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3881-CC56-DBAC-1A67-2351A603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0681-9E5A-C5B8-445D-3A528CEE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5654-FDF0-E617-F71C-8FB66EA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88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DD923-1B7E-CB44-50D3-01B9822D7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CD5C3-15D6-EE8C-99EC-74FABF337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0357-5EA7-5894-F467-9E5D85B6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9E01-81A9-7323-CFB2-4411BAF9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B491-D870-8EF3-21B3-70888156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166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4C43-AB12-846B-6F31-8C4AF7A3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E494-647B-947A-92FC-AA582724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CC7D-5233-A4BC-1E83-4F3D1589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4A68-F284-0C96-629B-1CE8CF7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0718-3878-A2F6-0BDB-D39E41F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72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AC26-7616-79F9-EEB7-14B2897E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65AB-E8C9-D5ED-2D81-B00EE1F8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F4AD-107A-CE46-14B0-B7369FBC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5C15-18E1-D89E-EA88-B75A6800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074F-61A0-84D8-3C56-5642A4DA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06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0BA2-E20A-ADFE-F345-8FD79BD7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C7F4-7E2C-2720-9342-F31B23B8F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EDB1-BCB1-3F08-420A-C29AE1A2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F7C58-192B-E0A7-4821-8C5E049A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C392D-8298-975F-9B27-1F26F842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B8E8-93AA-3D89-5584-EF2CE4C4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2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31DA-44BC-1637-AC69-6FBD34D5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CE5B1-C12F-F3AC-03CA-1F824D5E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C392F-108A-CE5A-9DCC-2880762B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170E-8FFA-D8A3-5E7F-2590DBC4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7FDF7-DCCD-1C30-6995-D184A3D2D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DF7E2-0946-5D7E-561F-0956F133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3D324-FD77-2C7E-4DEF-6BE2CBEF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CF5BF-98EF-EC16-CA18-85DD3FB3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00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B9A8-797D-2BCE-D35D-F8A030B5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5336B-F30D-D0DC-E27D-4A8265E5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6E7D8-A4C4-F005-D35B-688AFC05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4C3CA-612D-E535-88A1-09CF6F89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1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4A4BA-2929-66B3-9E12-5A3507D6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FF745-B78F-47A7-1BC0-E9E4E6EC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D108C-6B20-655C-3999-E69265F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1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156E-1D94-58CC-C1BD-5E1D9AA0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84FD-1826-3EC5-3E85-DE7775DA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330D-0C16-67DF-DD91-2E8D49AEF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32A35-9D44-1B6D-6B88-3C51911E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461D8-06AC-DA85-4317-CDE6FD10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98B8-865B-8D7B-3D2A-6EB4857F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401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BBD2-A53C-4438-B1D2-A2D73E69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F1FE5-5042-7443-C0D9-965C0384B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493FD-419C-8136-5DCF-DB17847D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EC63-3D9A-B864-9EFB-6EC7A095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331D-48A1-FFF1-038E-0DA4D657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32E3-98E8-741F-C273-01167A8C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43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E4C2C-7A59-5038-B93E-8BEF904F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7EA6E-AC5D-E942-7394-613C965B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D6A5-C571-2866-085B-6EE10AC72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E358-1CCA-877A-3F1F-346A09BC8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62D8E-E41D-E0B9-1A31-66E03D7D6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56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074BB2-9931-E91C-43A4-585598FBB2B5}"/>
              </a:ext>
            </a:extLst>
          </p:cNvPr>
          <p:cNvCxnSpPr/>
          <p:nvPr/>
        </p:nvCxnSpPr>
        <p:spPr>
          <a:xfrm>
            <a:off x="4950807" y="5086061"/>
            <a:ext cx="0" cy="26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812BC-1689-8CE7-FA8A-6DAB8BD9D776}"/>
              </a:ext>
            </a:extLst>
          </p:cNvPr>
          <p:cNvCxnSpPr>
            <a:cxnSpLocks/>
          </p:cNvCxnSpPr>
          <p:nvPr/>
        </p:nvCxnSpPr>
        <p:spPr>
          <a:xfrm flipV="1">
            <a:off x="5623197" y="2026174"/>
            <a:ext cx="1302734" cy="19895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94E340-7393-6881-DABC-5F90F1CDD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43921"/>
              </p:ext>
            </p:extLst>
          </p:nvPr>
        </p:nvGraphicFramePr>
        <p:xfrm>
          <a:off x="4374479" y="3756663"/>
          <a:ext cx="1248718" cy="762000"/>
        </p:xfrm>
        <a:graphic>
          <a:graphicData uri="http://schemas.openxmlformats.org/drawingml/2006/table">
            <a:tbl>
              <a:tblPr/>
              <a:tblGrid>
                <a:gridCol w="1248718">
                  <a:extLst>
                    <a:ext uri="{9D8B030D-6E8A-4147-A177-3AD203B41FA5}">
                      <a16:colId xmlns:a16="http://schemas.microsoft.com/office/drawing/2014/main" val="32199190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01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ID_Rota</a:t>
                      </a:r>
                      <a:r>
                        <a:rPr lang="pt-PT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85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ID_Origem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908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ID_Destino</a:t>
                      </a:r>
                      <a:r>
                        <a:rPr lang="pt-PT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546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4D72CA6-360B-D505-F3DC-EB343F0B2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40822"/>
              </p:ext>
            </p:extLst>
          </p:nvPr>
        </p:nvGraphicFramePr>
        <p:xfrm>
          <a:off x="2249854" y="1169226"/>
          <a:ext cx="1397000" cy="151638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3109056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Aeroporto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49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Aeroporto (PK)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31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Sigla_ Aeroporto (NK)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262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Aeroporto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309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00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42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Enplanements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581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901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06433C-7149-7FEE-EBB5-B12CB447E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51463"/>
              </p:ext>
            </p:extLst>
          </p:nvPr>
        </p:nvGraphicFramePr>
        <p:xfrm>
          <a:off x="4378597" y="2105365"/>
          <a:ext cx="1244600" cy="13030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892261472"/>
                    </a:ext>
                  </a:extLst>
                </a:gridCol>
              </a:tblGrid>
              <a:tr h="146791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58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Id_Date</a:t>
                      </a:r>
                      <a:r>
                        <a:rPr lang="pt-PT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(PK)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0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45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68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063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4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84156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C62E18-31FD-3DB6-EEE8-FB4B6E34B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7000"/>
              </p:ext>
            </p:extLst>
          </p:nvPr>
        </p:nvGraphicFramePr>
        <p:xfrm>
          <a:off x="4319955" y="5274591"/>
          <a:ext cx="1155700" cy="95250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34696678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ID_Airline</a:t>
                      </a:r>
                      <a:r>
                        <a:rPr lang="pt-PT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38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Sigla_Airline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(NK)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74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9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AirlineType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512895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25C4A6F-5899-EADE-D410-4FD02B174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60265"/>
              </p:ext>
            </p:extLst>
          </p:nvPr>
        </p:nvGraphicFramePr>
        <p:xfrm>
          <a:off x="4374479" y="788226"/>
          <a:ext cx="863600" cy="7620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15668072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92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ID_Time</a:t>
                      </a:r>
                      <a:r>
                        <a:rPr lang="pt-PT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7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6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67042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7A06FB-6495-BDD0-815B-688C558B409C}"/>
              </a:ext>
            </a:extLst>
          </p:cNvPr>
          <p:cNvCxnSpPr>
            <a:cxnSpLocks/>
          </p:cNvCxnSpPr>
          <p:nvPr/>
        </p:nvCxnSpPr>
        <p:spPr>
          <a:xfrm flipV="1">
            <a:off x="5637192" y="1838960"/>
            <a:ext cx="1288739" cy="5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D05EF3-B082-C231-01E5-0DE0CF9EEA78}"/>
              </a:ext>
            </a:extLst>
          </p:cNvPr>
          <p:cNvCxnSpPr>
            <a:cxnSpLocks/>
          </p:cNvCxnSpPr>
          <p:nvPr/>
        </p:nvCxnSpPr>
        <p:spPr>
          <a:xfrm flipV="1">
            <a:off x="5630194" y="1645920"/>
            <a:ext cx="1295737" cy="7010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D1B9108-07E5-9612-772C-3683E65A2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03392"/>
              </p:ext>
            </p:extLst>
          </p:nvPr>
        </p:nvGraphicFramePr>
        <p:xfrm>
          <a:off x="6932928" y="770277"/>
          <a:ext cx="4203700" cy="2994660"/>
        </p:xfrm>
        <a:graphic>
          <a:graphicData uri="http://schemas.openxmlformats.org/drawingml/2006/table">
            <a:tbl>
              <a:tblPr/>
              <a:tblGrid>
                <a:gridCol w="1271548">
                  <a:extLst>
                    <a:ext uri="{9D8B030D-6E8A-4147-A177-3AD203B41FA5}">
                      <a16:colId xmlns:a16="http://schemas.microsoft.com/office/drawing/2014/main" val="1786599788"/>
                    </a:ext>
                  </a:extLst>
                </a:gridCol>
                <a:gridCol w="1537245">
                  <a:extLst>
                    <a:ext uri="{9D8B030D-6E8A-4147-A177-3AD203B41FA5}">
                      <a16:colId xmlns:a16="http://schemas.microsoft.com/office/drawing/2014/main" val="3347771177"/>
                    </a:ext>
                  </a:extLst>
                </a:gridCol>
                <a:gridCol w="1394907">
                  <a:extLst>
                    <a:ext uri="{9D8B030D-6E8A-4147-A177-3AD203B41FA5}">
                      <a16:colId xmlns:a16="http://schemas.microsoft.com/office/drawing/2014/main" val="4070355321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22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Id_TailNumber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CRSDepTime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CarrierDelay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33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ID_TimeArr (FK)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DepDelay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WeatherDelay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15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ID_TimeDep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DepDelayMinutes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NASDelay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43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ID_DateArr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DepDel15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SecurityDelay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333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ID_DateDep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DepTimeBlk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LateAircraftDelay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0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ID_Rota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TaxiOut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349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ID_Airline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TaxiIn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506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CRSArrTime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09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CancellationCode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ArrDelay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011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Diverted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ArrDelayMinutes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724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CRSElapsedTime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ArrDel15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65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ActualElapsedTime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ArrivalDelayGroups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257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AirTime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DepartureDelayGroups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176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33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DistanceGroup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414153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C4FE60-D929-B1D8-4443-F97C20368AD0}"/>
              </a:ext>
            </a:extLst>
          </p:cNvPr>
          <p:cNvCxnSpPr>
            <a:cxnSpLocks/>
          </p:cNvCxnSpPr>
          <p:nvPr/>
        </p:nvCxnSpPr>
        <p:spPr>
          <a:xfrm>
            <a:off x="5234075" y="1032879"/>
            <a:ext cx="1691856" cy="4159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E17531-C01F-3CD3-1745-DD1F8BE040D0}"/>
              </a:ext>
            </a:extLst>
          </p:cNvPr>
          <p:cNvCxnSpPr>
            <a:cxnSpLocks/>
          </p:cNvCxnSpPr>
          <p:nvPr/>
        </p:nvCxnSpPr>
        <p:spPr>
          <a:xfrm>
            <a:off x="5234075" y="1038225"/>
            <a:ext cx="1691856" cy="2010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7D9E4F-DA65-F042-A0FA-65EDEC8A99C7}"/>
              </a:ext>
            </a:extLst>
          </p:cNvPr>
          <p:cNvCxnSpPr>
            <a:cxnSpLocks/>
          </p:cNvCxnSpPr>
          <p:nvPr/>
        </p:nvCxnSpPr>
        <p:spPr>
          <a:xfrm flipV="1">
            <a:off x="5475655" y="2205475"/>
            <a:ext cx="1464271" cy="33608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062F281B-064B-A3CB-044C-F21569E3F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16354"/>
              </p:ext>
            </p:extLst>
          </p:nvPr>
        </p:nvGraphicFramePr>
        <p:xfrm>
          <a:off x="2414954" y="5321268"/>
          <a:ext cx="1231900" cy="95250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41521053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2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Id_TailNumber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77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Tail Number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69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Id_Airline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682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ID_Modelo</a:t>
                      </a:r>
                      <a:r>
                        <a:rPr lang="pt-PT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(FK)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34166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B93531-0337-3F66-FC9E-B39C641C7D89}"/>
              </a:ext>
            </a:extLst>
          </p:cNvPr>
          <p:cNvCxnSpPr>
            <a:cxnSpLocks/>
          </p:cNvCxnSpPr>
          <p:nvPr/>
        </p:nvCxnSpPr>
        <p:spPr>
          <a:xfrm flipV="1">
            <a:off x="3615254" y="5566299"/>
            <a:ext cx="680688" cy="42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E7D4E99-AC90-A2AC-DFC7-9D8D880AB510}"/>
              </a:ext>
            </a:extLst>
          </p:cNvPr>
          <p:cNvCxnSpPr>
            <a:cxnSpLocks/>
          </p:cNvCxnSpPr>
          <p:nvPr/>
        </p:nvCxnSpPr>
        <p:spPr>
          <a:xfrm>
            <a:off x="1582319" y="5624120"/>
            <a:ext cx="808622" cy="523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E06C828E-140B-5D72-9B78-4EA2FA79E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6306"/>
              </p:ext>
            </p:extLst>
          </p:nvPr>
        </p:nvGraphicFramePr>
        <p:xfrm>
          <a:off x="328119" y="5321268"/>
          <a:ext cx="1270000" cy="7620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883566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de avião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53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ID_Modelo</a:t>
                      </a:r>
                      <a:r>
                        <a:rPr lang="pt-PT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(PK)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0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17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1694"/>
                  </a:ext>
                </a:extLst>
              </a:tr>
            </a:tbl>
          </a:graphicData>
        </a:graphic>
      </p:graphicFrame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783103-110A-2011-1672-2E3B51840C7A}"/>
              </a:ext>
            </a:extLst>
          </p:cNvPr>
          <p:cNvCxnSpPr>
            <a:cxnSpLocks/>
          </p:cNvCxnSpPr>
          <p:nvPr/>
        </p:nvCxnSpPr>
        <p:spPr>
          <a:xfrm flipV="1">
            <a:off x="1538154" y="1448845"/>
            <a:ext cx="711700" cy="24682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F80C4FE-9CB8-A7B1-3BBB-681A5E3B2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95097"/>
              </p:ext>
            </p:extLst>
          </p:nvPr>
        </p:nvGraphicFramePr>
        <p:xfrm>
          <a:off x="290478" y="3627733"/>
          <a:ext cx="1270000" cy="565785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38249848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Hub_Bridge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7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Aeroporto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2968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ID_Airline</a:t>
                      </a:r>
                      <a:r>
                        <a:rPr lang="pt-PT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723414"/>
                  </a:ext>
                </a:extLst>
              </a:tr>
            </a:tbl>
          </a:graphicData>
        </a:graphic>
      </p:graphicFrame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1F3934-87A0-5E02-F1DC-D1DC2FF8607F}"/>
              </a:ext>
            </a:extLst>
          </p:cNvPr>
          <p:cNvCxnSpPr>
            <a:cxnSpLocks/>
          </p:cNvCxnSpPr>
          <p:nvPr/>
        </p:nvCxnSpPr>
        <p:spPr>
          <a:xfrm>
            <a:off x="1567475" y="4114131"/>
            <a:ext cx="2711700" cy="14521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5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196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Câmara, Pedro</dc:creator>
  <cp:lastModifiedBy>Câmara, Pedro</cp:lastModifiedBy>
  <cp:revision>8</cp:revision>
  <dcterms:created xsi:type="dcterms:W3CDTF">2023-05-17T20:13:52Z</dcterms:created>
  <dcterms:modified xsi:type="dcterms:W3CDTF">2023-05-20T16:10:46Z</dcterms:modified>
</cp:coreProperties>
</file>