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B211-2189-63BA-1298-0F24A9C0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F0C46-25CA-0236-F68C-2FF51B8EC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8499-BBDA-2E9B-FD60-961FA844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A2620-FEA3-0BF4-547E-DB4B95E6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74AE-ADA7-5524-A0DD-E67A2269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31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5501-1006-66A5-3BA5-F86A9B5E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E1384-FFBF-AB6A-45F7-E01F8096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3881-CC56-DBAC-1A67-2351A603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0681-9E5A-C5B8-445D-3A528CE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5654-FDF0-E617-F71C-8FB66EA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88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DD923-1B7E-CB44-50D3-01B9822D7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CD5C3-15D6-EE8C-99EC-74FABF337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0357-5EA7-5894-F467-9E5D85B6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9E01-81A9-7323-CFB2-4411BAF9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B491-D870-8EF3-21B3-70888156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66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4C43-AB12-846B-6F31-8C4AF7A3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E494-647B-947A-92FC-AA582724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CC7D-5233-A4BC-1E83-4F3D1589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4A68-F284-0C96-629B-1CE8CF7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0718-3878-A2F6-0BDB-D39E41F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72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AC26-7616-79F9-EEB7-14B2897E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65AB-E8C9-D5ED-2D81-B00EE1F8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F4AD-107A-CE46-14B0-B7369FBC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5C15-18E1-D89E-EA88-B75A6800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074F-61A0-84D8-3C56-5642A4DA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06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0BA2-E20A-ADFE-F345-8FD79BD7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C7F4-7E2C-2720-9342-F31B23B8F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EDB1-BCB1-3F08-420A-C29AE1A2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F7C58-192B-E0A7-4821-8C5E049A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C392D-8298-975F-9B27-1F26F842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B8E8-93AA-3D89-5584-EF2CE4C4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2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31DA-44BC-1637-AC69-6FBD34D5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E5B1-C12F-F3AC-03CA-1F824D5E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C392F-108A-CE5A-9DCC-2880762B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170E-8FFA-D8A3-5E7F-2590DBC4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7FDF7-DCCD-1C30-6995-D184A3D2D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DF7E2-0946-5D7E-561F-0956F133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3D324-FD77-2C7E-4DEF-6BE2CBEF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CF5BF-98EF-EC16-CA18-85DD3FB3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0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B9A8-797D-2BCE-D35D-F8A030B5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5336B-F30D-D0DC-E27D-4A8265E5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6E7D8-A4C4-F005-D35B-688AFC05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4C3CA-612D-E535-88A1-09CF6F89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1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4A4BA-2929-66B3-9E12-5A3507D6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FF745-B78F-47A7-1BC0-E9E4E6EC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D108C-6B20-655C-3999-E69265F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1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156E-1D94-58CC-C1BD-5E1D9AA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84FD-1826-3EC5-3E85-DE7775DA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330D-0C16-67DF-DD91-2E8D49AEF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32A35-9D44-1B6D-6B88-3C51911E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461D8-06AC-DA85-4317-CDE6FD10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98B8-865B-8D7B-3D2A-6EB4857F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401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BBD2-A53C-4438-B1D2-A2D73E69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F1FE5-5042-7443-C0D9-965C0384B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93FD-419C-8136-5DCF-DB17847D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EC63-3D9A-B864-9EFB-6EC7A095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331D-48A1-FFF1-038E-0DA4D657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32E3-98E8-741F-C273-01167A8C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43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E4C2C-7A59-5038-B93E-8BEF904F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EA6E-AC5D-E942-7394-613C965B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D6A5-C571-2866-085B-6EE10AC72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D540-164F-478B-8938-42D26D7F5605}" type="datetimeFigureOut">
              <a:rPr lang="pt-PT" smtClean="0"/>
              <a:t>19/05/2023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E358-1CCA-877A-3F1F-346A09BC8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62D8E-E41D-E0B9-1A31-66E03D7D6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DB90-A415-402E-B8B2-55E93A497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56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3BDD32-0490-9338-45F1-B1D5FF6C976D}"/>
              </a:ext>
            </a:extLst>
          </p:cNvPr>
          <p:cNvCxnSpPr>
            <a:cxnSpLocks/>
          </p:cNvCxnSpPr>
          <p:nvPr/>
        </p:nvCxnSpPr>
        <p:spPr>
          <a:xfrm flipV="1">
            <a:off x="6146333" y="4520673"/>
            <a:ext cx="1" cy="70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9E5D0B-3173-CA3B-4A01-1188F4E75B58}"/>
              </a:ext>
            </a:extLst>
          </p:cNvPr>
          <p:cNvCxnSpPr>
            <a:cxnSpLocks/>
          </p:cNvCxnSpPr>
          <p:nvPr/>
        </p:nvCxnSpPr>
        <p:spPr>
          <a:xfrm>
            <a:off x="4449932" y="5701714"/>
            <a:ext cx="1284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93477F-7D73-63F5-2FB5-8DA9AA6B77B0}"/>
              </a:ext>
            </a:extLst>
          </p:cNvPr>
          <p:cNvCxnSpPr>
            <a:cxnSpLocks/>
          </p:cNvCxnSpPr>
          <p:nvPr/>
        </p:nvCxnSpPr>
        <p:spPr>
          <a:xfrm>
            <a:off x="2544931" y="5694672"/>
            <a:ext cx="990601" cy="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53C090-D6D0-0B61-EF28-79D28C0D701E}"/>
              </a:ext>
            </a:extLst>
          </p:cNvPr>
          <p:cNvCxnSpPr>
            <a:cxnSpLocks/>
          </p:cNvCxnSpPr>
          <p:nvPr/>
        </p:nvCxnSpPr>
        <p:spPr>
          <a:xfrm>
            <a:off x="7590472" y="2390775"/>
            <a:ext cx="715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456A5B-3EFC-544B-AC6B-9951989B1015}"/>
              </a:ext>
            </a:extLst>
          </p:cNvPr>
          <p:cNvCxnSpPr/>
          <p:nvPr/>
        </p:nvCxnSpPr>
        <p:spPr>
          <a:xfrm>
            <a:off x="7590472" y="3595456"/>
            <a:ext cx="940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A79CA57-53DE-1A8A-0DBE-49167FBBD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8530"/>
              </p:ext>
            </p:extLst>
          </p:nvPr>
        </p:nvGraphicFramePr>
        <p:xfrm>
          <a:off x="515027" y="3881851"/>
          <a:ext cx="1282700" cy="563880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19463292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Hub_View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856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Aeroporto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6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ID_Airline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98560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FE4BEF-FE33-A389-8CF1-A87D4FFF7B8F}"/>
              </a:ext>
            </a:extLst>
          </p:cNvPr>
          <p:cNvCxnSpPr/>
          <p:nvPr/>
        </p:nvCxnSpPr>
        <p:spPr>
          <a:xfrm>
            <a:off x="1104603" y="3362860"/>
            <a:ext cx="0" cy="51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7547A8-3D48-17FC-30BD-6999705D033A}"/>
              </a:ext>
            </a:extLst>
          </p:cNvPr>
          <p:cNvCxnSpPr/>
          <p:nvPr/>
        </p:nvCxnSpPr>
        <p:spPr>
          <a:xfrm>
            <a:off x="1156377" y="4445731"/>
            <a:ext cx="0" cy="51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4B75D0-99A7-BCC3-8FB0-89ED3776E6DB}"/>
              </a:ext>
            </a:extLst>
          </p:cNvPr>
          <p:cNvCxnSpPr>
            <a:cxnSpLocks/>
          </p:cNvCxnSpPr>
          <p:nvPr/>
        </p:nvCxnSpPr>
        <p:spPr>
          <a:xfrm>
            <a:off x="1156377" y="4964722"/>
            <a:ext cx="4708831" cy="1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074BB2-9931-E91C-43A4-585598FBB2B5}"/>
              </a:ext>
            </a:extLst>
          </p:cNvPr>
          <p:cNvCxnSpPr/>
          <p:nvPr/>
        </p:nvCxnSpPr>
        <p:spPr>
          <a:xfrm>
            <a:off x="5847452" y="4968927"/>
            <a:ext cx="0" cy="26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4AEC8-5D2C-C172-5D1C-C87885598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07623"/>
              </p:ext>
            </p:extLst>
          </p:nvPr>
        </p:nvGraphicFramePr>
        <p:xfrm>
          <a:off x="3535532" y="1416617"/>
          <a:ext cx="4102100" cy="3074389"/>
        </p:xfrm>
        <a:graphic>
          <a:graphicData uri="http://schemas.openxmlformats.org/drawingml/2006/table">
            <a:tbl>
              <a:tblPr/>
              <a:tblGrid>
                <a:gridCol w="1240170">
                  <a:extLst>
                    <a:ext uri="{9D8B030D-6E8A-4147-A177-3AD203B41FA5}">
                      <a16:colId xmlns:a16="http://schemas.microsoft.com/office/drawing/2014/main" val="1135585353"/>
                    </a:ext>
                  </a:extLst>
                </a:gridCol>
                <a:gridCol w="1497743">
                  <a:extLst>
                    <a:ext uri="{9D8B030D-6E8A-4147-A177-3AD203B41FA5}">
                      <a16:colId xmlns:a16="http://schemas.microsoft.com/office/drawing/2014/main" val="3676960523"/>
                    </a:ext>
                  </a:extLst>
                </a:gridCol>
                <a:gridCol w="1364187">
                  <a:extLst>
                    <a:ext uri="{9D8B030D-6E8A-4147-A177-3AD203B41FA5}">
                      <a16:colId xmlns:a16="http://schemas.microsoft.com/office/drawing/2014/main" val="2195802007"/>
                    </a:ext>
                  </a:extLst>
                </a:gridCol>
              </a:tblGrid>
              <a:tr h="23022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14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ID_Airline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CRSDepTime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CarrierDelay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177773"/>
                  </a:ext>
                </a:extLst>
              </a:tr>
              <a:tr h="154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ID_Date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DepTime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WeatherDelay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40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DepDelay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NASDelay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0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Id_TailNumber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DepDelayMinutes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SecurityDelay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104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ID_Rota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DepDel15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LateAircraftDelay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666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DepTimeBlk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583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CancellationCode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TaxiOut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59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Diverted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TaxiIn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42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CRSElapsedTime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CRSArrTime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53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ActualElapsedTime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ArrTime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32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AirTime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ArrDelay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04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ArrDelayMinutes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72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DistanceGroup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ArrDel15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026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ArrivalDelayGroups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889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DepartureDelayGroups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4374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734F92-596F-6E07-F68D-BEF824969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57868"/>
              </p:ext>
            </p:extLst>
          </p:nvPr>
        </p:nvGraphicFramePr>
        <p:xfrm>
          <a:off x="1300331" y="5204134"/>
          <a:ext cx="1244600" cy="981075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363557948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de avião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387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Id_modelo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61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148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217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 motor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11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716C1-80C0-2D78-E428-2F15D316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8235"/>
              </p:ext>
            </p:extLst>
          </p:nvPr>
        </p:nvGraphicFramePr>
        <p:xfrm>
          <a:off x="425153" y="1857375"/>
          <a:ext cx="1358900" cy="1571625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23709677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Aeroporto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60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Aeroporto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54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Sigla_ Aeroporto (NK)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432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58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534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Enplanements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0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5647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12133A-1171-95D9-7013-4E7391F8D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17921"/>
              </p:ext>
            </p:extLst>
          </p:nvPr>
        </p:nvGraphicFramePr>
        <p:xfrm>
          <a:off x="8305800" y="1663786"/>
          <a:ext cx="1206500" cy="1371600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145215742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6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Id_Date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83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2434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241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333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81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664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1265A-3ABE-A146-1ABB-B85BC9D1E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05687"/>
              </p:ext>
            </p:extLst>
          </p:nvPr>
        </p:nvGraphicFramePr>
        <p:xfrm>
          <a:off x="5681832" y="5251086"/>
          <a:ext cx="1130300" cy="781050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1431058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716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ID_Airline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79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Sigla_Airline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(NK)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724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013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070836-5F2B-E98C-66C5-9CD0302CB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1594"/>
              </p:ext>
            </p:extLst>
          </p:nvPr>
        </p:nvGraphicFramePr>
        <p:xfrm>
          <a:off x="8557729" y="3324781"/>
          <a:ext cx="838200" cy="7810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63824013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189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ID_Time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58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252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568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4EE597-4A0B-9C52-C0E9-697C9F94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31639"/>
              </p:ext>
            </p:extLst>
          </p:nvPr>
        </p:nvGraphicFramePr>
        <p:xfrm>
          <a:off x="3427322" y="5140214"/>
          <a:ext cx="1206500" cy="98107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42639415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58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Id_TailNumber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86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Tail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278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Id_Airline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748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Id_modelo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5061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A92DCC-52DA-B0FC-181B-E0C95FA33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17234"/>
              </p:ext>
            </p:extLst>
          </p:nvPr>
        </p:nvGraphicFramePr>
        <p:xfrm>
          <a:off x="2076450" y="1848400"/>
          <a:ext cx="1206500" cy="758190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49075597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267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ID_Rota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54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Origem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875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33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7D41D6E-9FBD-D5AC-DF7F-30D91C6F7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32571"/>
              </p:ext>
            </p:extLst>
          </p:nvPr>
        </p:nvGraphicFramePr>
        <p:xfrm>
          <a:off x="1224131" y="609211"/>
          <a:ext cx="1358900" cy="590550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319254932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Rota_View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09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Aeroporto (FK)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999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ID_Rota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98918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26D376-8814-9B89-7A7B-2FD1FED5CAA6}"/>
              </a:ext>
            </a:extLst>
          </p:cNvPr>
          <p:cNvCxnSpPr/>
          <p:nvPr/>
        </p:nvCxnSpPr>
        <p:spPr>
          <a:xfrm>
            <a:off x="3282950" y="2155971"/>
            <a:ext cx="227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50A065-1363-9623-6CF5-334FF8198472}"/>
              </a:ext>
            </a:extLst>
          </p:cNvPr>
          <p:cNvCxnSpPr>
            <a:cxnSpLocks/>
          </p:cNvCxnSpPr>
          <p:nvPr/>
        </p:nvCxnSpPr>
        <p:spPr>
          <a:xfrm flipV="1">
            <a:off x="2340528" y="1199761"/>
            <a:ext cx="0" cy="648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023C4C-EA3D-A6CB-225C-5F3D5F25BC58}"/>
              </a:ext>
            </a:extLst>
          </p:cNvPr>
          <p:cNvCxnSpPr/>
          <p:nvPr/>
        </p:nvCxnSpPr>
        <p:spPr>
          <a:xfrm flipV="1">
            <a:off x="1400961" y="1199761"/>
            <a:ext cx="0" cy="648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5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182</Words>
  <Application>Microsoft Office PowerPoint</Application>
  <PresentationFormat>Widescreen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Câmara, Pedro</dc:creator>
  <cp:lastModifiedBy>Câmara, Pedro</cp:lastModifiedBy>
  <cp:revision>6</cp:revision>
  <dcterms:created xsi:type="dcterms:W3CDTF">2023-05-17T20:13:52Z</dcterms:created>
  <dcterms:modified xsi:type="dcterms:W3CDTF">2023-05-20T11:20:35Z</dcterms:modified>
</cp:coreProperties>
</file>