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8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9765" y="5806914"/>
            <a:ext cx="3827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  <a:endParaRPr dirty="0"/>
          </a:p>
          <a:p>
            <a:r>
              <a:rPr lang="pt-BR"/>
              <a:t>QUE MANEIRO</a:t>
            </a:r>
            <a:endParaRPr dirty="0"/>
          </a:p>
        </p:txBody>
      </p:sp>
      <p:pic>
        <p:nvPicPr>
          <p:cNvPr id="3" name="Imagem 2" descr="Imagem de texto no celular&#10;&#10;Descrição gerada automaticamente com confiança média">
            <a:extLst>
              <a:ext uri="{FF2B5EF4-FFF2-40B4-BE49-F238E27FC236}">
                <a16:creationId xmlns:a16="http://schemas.microsoft.com/office/drawing/2014/main" id="{14708D0A-E39C-3893-6D95-F79ECF28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00" y="591315"/>
            <a:ext cx="2735601" cy="4871518"/>
          </a:xfrm>
          <a:prstGeom prst="rect">
            <a:avLst/>
          </a:prstGeom>
        </p:spPr>
      </p:pic>
      <p:pic>
        <p:nvPicPr>
          <p:cNvPr id="4" name="Imagem 3" descr="Imagem de texto no celular&#10;&#10;Descrição gerada automaticamente com confiança média">
            <a:extLst>
              <a:ext uri="{FF2B5EF4-FFF2-40B4-BE49-F238E27FC236}">
                <a16:creationId xmlns:a16="http://schemas.microsoft.com/office/drawing/2014/main" id="{BE2BEBB9-4AD9-E986-BEC3-169643A5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49" y="591315"/>
            <a:ext cx="2735601" cy="4871518"/>
          </a:xfrm>
          <a:prstGeom prst="rect">
            <a:avLst/>
          </a:prstGeom>
        </p:spPr>
      </p:pic>
      <p:pic>
        <p:nvPicPr>
          <p:cNvPr id="5" name="Imagem 4" descr="Imagem de texto no celular&#10;&#10;Descrição gerada automaticamente com confiança média">
            <a:extLst>
              <a:ext uri="{FF2B5EF4-FFF2-40B4-BE49-F238E27FC236}">
                <a16:creationId xmlns:a16="http://schemas.microsoft.com/office/drawing/2014/main" id="{E3D6C318-02D6-C991-C15D-E762FD49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99" y="591315"/>
            <a:ext cx="2735601" cy="48715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>generated using python-pptx</dc:description>
  <cp:lastModifiedBy>Pedro Muniz de Souza</cp:lastModifiedBy>
  <cp:revision>3</cp:revision>
  <dcterms:created xsi:type="dcterms:W3CDTF">2013-01-27T09:14:16Z</dcterms:created>
  <dcterms:modified xsi:type="dcterms:W3CDTF">2022-09-15T22:05:10Z</dcterms:modified>
  <cp:category/>
</cp:coreProperties>
</file>