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8096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279765" y="5806914"/>
            <a:ext cx="382728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Hello WORLD</a:t>
            </a:r>
          </a:p>
          <a:p>
            <a:r>
              <a:t>QUE MANEIRO</a:t>
            </a:r>
          </a:p>
        </p:txBody>
      </p:sp>
      <p:pic>
        <p:nvPicPr>
          <p:cNvPr id="3" name="Picture 2" descr="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300" y="591315"/>
            <a:ext cx="2736613" cy="4871518"/>
          </a:xfrm>
          <a:prstGeom prst="rect">
            <a:avLst/>
          </a:prstGeom>
        </p:spPr>
      </p:pic>
      <p:pic>
        <p:nvPicPr>
          <p:cNvPr id="4" name="Picture 3" descr="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749" y="591315"/>
            <a:ext cx="2735602" cy="4871518"/>
          </a:xfrm>
          <a:prstGeom prst="rect">
            <a:avLst/>
          </a:prstGeom>
        </p:spPr>
      </p:pic>
      <p:pic>
        <p:nvPicPr>
          <p:cNvPr id="5" name="Picture 4" descr="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199" y="591315"/>
            <a:ext cx="2736613" cy="48715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