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8096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hatsApp Image 2022-09-09 at 20.56.2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3" y="470948"/>
            <a:ext cx="6772315" cy="5079236"/>
          </a:xfrm>
          <a:prstGeom prst="rect">
            <a:avLst/>
          </a:prstGeom>
        </p:spPr>
      </p:pic>
      <p:pic>
        <p:nvPicPr>
          <p:cNvPr id="3" name="Picture 2" descr="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243" y="470948"/>
            <a:ext cx="2853300" cy="5079236"/>
          </a:xfrm>
          <a:prstGeom prst="rect">
            <a:avLst/>
          </a:prstGeom>
        </p:spPr>
      </p:pic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463" y="470949"/>
            <a:ext cx="2852245" cy="5079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5929" y="5678993"/>
            <a:ext cx="6000141" cy="98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