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83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8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1151" y="5806914"/>
            <a:ext cx="38272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Hello WORLD</a:t>
            </a:r>
          </a:p>
          <a:p>
            <a:r>
              <a:rPr dirty="0"/>
              <a:t>QUE MANEIRO</a:t>
            </a:r>
          </a:p>
        </p:txBody>
      </p:sp>
      <p:pic>
        <p:nvPicPr>
          <p:cNvPr id="3" name="Picture 2" descr="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00" y="591315"/>
            <a:ext cx="2736613" cy="4871518"/>
          </a:xfrm>
          <a:prstGeom prst="rect">
            <a:avLst/>
          </a:prstGeom>
        </p:spPr>
      </p:pic>
      <p:pic>
        <p:nvPicPr>
          <p:cNvPr id="4" name="Picture 3" descr="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749" y="591315"/>
            <a:ext cx="2735602" cy="4871518"/>
          </a:xfrm>
          <a:prstGeom prst="rect">
            <a:avLst/>
          </a:prstGeom>
        </p:spPr>
      </p:pic>
      <p:pic>
        <p:nvPicPr>
          <p:cNvPr id="5" name="Picture 4" descr="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199" y="591315"/>
            <a:ext cx="2736613" cy="4871518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288D40BD-4645-EA8C-6C92-D2562A9D3890}"/>
              </a:ext>
            </a:extLst>
          </p:cNvPr>
          <p:cNvSpPr txBox="1"/>
          <p:nvPr/>
        </p:nvSpPr>
        <p:spPr>
          <a:xfrm>
            <a:off x="7476350" y="5806914"/>
            <a:ext cx="2953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u="sng" dirty="0"/>
              <a:t>Teste</a:t>
            </a:r>
          </a:p>
          <a:p>
            <a:r>
              <a:rPr lang="pt-BR" u="sng" dirty="0"/>
              <a:t>TESTE</a:t>
            </a:r>
            <a:endParaRPr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cp:keywords/>
  <dc:description>generated using python-pptx</dc:description>
  <cp:lastModifiedBy>Pedro Muniz de Souza</cp:lastModifiedBy>
  <cp:revision>2</cp:revision>
  <dcterms:created xsi:type="dcterms:W3CDTF">2013-01-27T09:14:16Z</dcterms:created>
  <dcterms:modified xsi:type="dcterms:W3CDTF">2022-09-17T04:38:41Z</dcterms:modified>
  <cp:category/>
</cp:coreProperties>
</file>