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80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-627770" y="5607870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i="0">
                <a:latin typeface="Franklin Gothic Demi"/>
              </a:rPr>
              <a:t>.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77" y="681271"/>
            <a:ext cx="2735150" cy="4868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5929" y="5607870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i="0">
                <a:latin typeface="Franklin Gothic Demi"/>
              </a:rPr>
              <a:t>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27" y="686584"/>
            <a:ext cx="2734139" cy="4868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8351" y="5607870"/>
            <a:ext cx="6000141" cy="98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i="0">
                <a:latin typeface="Franklin Gothic Demi"/>
              </a:rPr>
              <a:t>.</a:t>
            </a:r>
          </a:p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877" y="681271"/>
            <a:ext cx="2735149" cy="4868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