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14" y="1022572"/>
            <a:ext cx="2279116" cy="4057116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492" y="1271147"/>
            <a:ext cx="2218450" cy="3950583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14" y="1271148"/>
            <a:ext cx="2219270" cy="3950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83861" y="5567643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3934" y="5567643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