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0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17061-490C-430F-9B40-A1F3F56A1A0F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616BF-AD8C-45E1-B6D4-4EAA98742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8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75044-EA01-FA17-CDD7-99C74A81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B93C5-CF03-9F9F-E8BE-8ED2C961C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72D23-B8D5-08F1-E09A-11AAAD50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E944A-D886-B4EA-3BF4-6A47BF84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0470D-D4FB-6999-0C16-D06EFCD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63EB3-EFCC-5569-FBAB-CBA57E9E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611DCE-7470-436B-B05E-4BEF2FC0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487A4-AC29-BA3A-4336-B4D2B7F6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BF51A-CE63-0713-0B49-0DC134A3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A16B0-614E-C7D0-8857-1136EF99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76726-076E-4CDA-0487-35143EB9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70EB9-2C17-9AA6-7D37-7D37411A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9FBEB-0799-D8C0-F102-854F12AC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02849-E5A9-0CC9-F7C9-22FBF279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636B9-777B-D959-34EA-2E329B2F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2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22E4-3A17-34F6-453F-C88C49FA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943C0-3F45-C07F-477F-9FBE7AA3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C4455-6EB6-BF3A-E0ED-E431DFB2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A1F32-3651-E2D4-8E39-685699E3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A5A41-B711-D28C-3FF5-167F6D9A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2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29936-55F5-7935-3F6B-655F8318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AEE1CB-1BC1-D7A5-548E-F8CB4EC9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7EDE6-AB1F-D1AD-BFF1-69DE0FBC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4128A-852D-E6A2-FFF2-50321A06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AE129-5284-2309-146D-EB1FB45E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1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DCC3-7A80-E774-CF18-534B968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5B828-35DD-7D3A-CE9D-D566E347B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14EF02-667E-20EE-8CCB-4C5BF855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DE7BBA-6AF9-7445-D34C-DB4A17EE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F814C3-7BA5-BC5E-D08B-9F23D920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8853A-51F6-81D4-B546-9F74C61E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9BC7E-B7C5-8331-675F-20406514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11117F-2C81-68C5-4FBB-CCBA13F1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FCBB70-ACC7-FF1E-47F4-E72105A2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886922-7FAD-93EE-182C-4EDE9010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46156D-8079-CA24-0E11-8D8261753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D0687F-9547-BAD9-87CB-634313E7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1E3AFD-1FD0-0AFA-6C3A-05288B80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96E18E-CA4C-5411-B40F-681519A6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9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4970E-0A27-C9BD-F6BD-AB3F70EA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73F7A3-1339-95EF-99C1-BAE6C053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FE5B9A-886D-0C3E-9132-1F18819C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F7E0E1-3B36-3AA8-BC11-30B0EE4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3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7648DD-4BEB-5819-9023-89052919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0F2C0D-EAA0-D522-4469-3ADA40BE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7FBEAD-CFA1-5B61-41BA-47B68F1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5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2CAC4-73DE-27F0-36B8-14F73B97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F4FCD-208C-70B3-D95C-200C9BE4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45DDB8-3F29-4770-34E9-3903AB85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2CD18D-69CD-8587-47FC-0046EE54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0A4AD-8CBC-AE44-84B4-1600C59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2E0D2-6E73-C2F5-723C-C28013D7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5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5734D-AAE9-5D12-EC3F-69AB4667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3D8C33-1743-E2B8-D8FD-ECD7038B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49A84-E5CA-B1EC-B784-BEF9E5C42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6773CF-076F-6DE4-E2D0-519392E2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554C10-79C8-477C-8C35-C8E19B6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28F12A-2124-1F3E-A185-F4D4D3DD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35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F55543-65CA-C86B-0F90-4914E8FC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58C24-A5EC-EF41-04C9-8390B134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9547B-518D-0FCD-B63D-47CB06873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8DBD-CD62-4891-893F-7C14EE6620C7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3D402-1858-8BC5-56BC-0B21FA0E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C7D15-4F66-9772-B537-CE60BC4E8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64E3-DC78-4035-83CA-FF59C6B7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47898C78-9741-F0CE-C0D2-2BA7C5FCD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6" b="12437"/>
          <a:stretch/>
        </p:blipFill>
        <p:spPr>
          <a:xfrm>
            <a:off x="191197" y="2308195"/>
            <a:ext cx="1154941" cy="2046961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900FF6C-777D-4C8A-FC13-7994ABF1C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96" b="12382"/>
          <a:stretch/>
        </p:blipFill>
        <p:spPr>
          <a:xfrm>
            <a:off x="1372772" y="2315731"/>
            <a:ext cx="1154940" cy="2048335"/>
          </a:xfrm>
          <a:prstGeom prst="rect">
            <a:avLst/>
          </a:prstGeom>
        </p:spPr>
      </p:pic>
      <p:pic>
        <p:nvPicPr>
          <p:cNvPr id="26" name="Picture 25" descr="A bowl of soup&#10;&#10;Description automatically generated with low confidence">
            <a:extLst>
              <a:ext uri="{FF2B5EF4-FFF2-40B4-BE49-F238E27FC236}">
                <a16:creationId xmlns:a16="http://schemas.microsoft.com/office/drawing/2014/main" id="{C4FE0B65-4CD2-88BB-881F-018ACC5464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96" b="12382"/>
          <a:stretch/>
        </p:blipFill>
        <p:spPr>
          <a:xfrm>
            <a:off x="2555724" y="2306595"/>
            <a:ext cx="1154940" cy="2048335"/>
          </a:xfrm>
          <a:prstGeom prst="rect">
            <a:avLst/>
          </a:prstGeom>
        </p:spPr>
      </p:pic>
      <p:sp>
        <p:nvSpPr>
          <p:cNvPr id="76" name="Google Shape;76;p16"/>
          <p:cNvSpPr txBox="1"/>
          <p:nvPr/>
        </p:nvSpPr>
        <p:spPr>
          <a:xfrm>
            <a:off x="3020903" y="5649132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André Tajra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Influencer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258678C-ABA4-71D1-A2E9-0B8A6F9E3A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96" b="12492"/>
          <a:stretch/>
        </p:blipFill>
        <p:spPr>
          <a:xfrm>
            <a:off x="3737298" y="2306593"/>
            <a:ext cx="1154843" cy="204558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ECB593-892A-BFBE-DF2F-8D6DFCC807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96" b="12492"/>
          <a:stretch/>
        </p:blipFill>
        <p:spPr>
          <a:xfrm>
            <a:off x="4918775" y="2306593"/>
            <a:ext cx="1154842" cy="2045582"/>
          </a:xfrm>
          <a:prstGeom prst="rect">
            <a:avLst/>
          </a:prstGeom>
        </p:spPr>
      </p:pic>
      <p:pic>
        <p:nvPicPr>
          <p:cNvPr id="11" name="Picture 10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587D2BDE-6D0A-E336-4C91-8EDD702B2D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96" b="12492"/>
          <a:stretch/>
        </p:blipFill>
        <p:spPr>
          <a:xfrm>
            <a:off x="6096997" y="2306593"/>
            <a:ext cx="1154842" cy="2045582"/>
          </a:xfrm>
          <a:prstGeom prst="rect">
            <a:avLst/>
          </a:prstGeom>
        </p:spPr>
      </p:pic>
      <p:pic>
        <p:nvPicPr>
          <p:cNvPr id="14" name="Picture 13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A98B7B8F-B416-11E3-E801-DA548EA0D9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96" b="12492"/>
          <a:stretch/>
        </p:blipFill>
        <p:spPr>
          <a:xfrm>
            <a:off x="7275219" y="2315731"/>
            <a:ext cx="1154843" cy="2045584"/>
          </a:xfrm>
          <a:prstGeom prst="rect">
            <a:avLst/>
          </a:prstGeom>
        </p:spPr>
      </p:pic>
      <p:pic>
        <p:nvPicPr>
          <p:cNvPr id="16" name="Picture 15" descr="A potted plant on a table&#10;&#10;Description automatically generated">
            <a:extLst>
              <a:ext uri="{FF2B5EF4-FFF2-40B4-BE49-F238E27FC236}">
                <a16:creationId xmlns:a16="http://schemas.microsoft.com/office/drawing/2014/main" id="{E90CBD9B-7480-572E-ED8D-832F4153EF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96" b="12492"/>
          <a:stretch/>
        </p:blipFill>
        <p:spPr>
          <a:xfrm>
            <a:off x="8453441" y="2306593"/>
            <a:ext cx="1154843" cy="2045584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C3DD1F-22E5-9AEC-E994-49EAD87D3FB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96" b="12492"/>
          <a:stretch/>
        </p:blipFill>
        <p:spPr>
          <a:xfrm>
            <a:off x="9631663" y="2315731"/>
            <a:ext cx="1154843" cy="2045584"/>
          </a:xfrm>
          <a:prstGeom prst="rect">
            <a:avLst/>
          </a:prstGeom>
        </p:spPr>
      </p:pic>
      <p:pic>
        <p:nvPicPr>
          <p:cNvPr id="20" name="Picture 19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D7A10E3D-BE06-F0CF-3C47-2A77CB2B821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696" b="12492"/>
          <a:stretch/>
        </p:blipFill>
        <p:spPr>
          <a:xfrm>
            <a:off x="10809885" y="2315731"/>
            <a:ext cx="1154843" cy="20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2022-09-17T14:34:24Z</dcterms:created>
  <dcterms:modified xsi:type="dcterms:W3CDTF">2022-09-17T14:35:05Z</dcterms:modified>
</cp:coreProperties>
</file>