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721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39" d="100"/>
          <a:sy n="39" d="100"/>
        </p:scale>
        <p:origin x="84" y="1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6E993-630A-4FA1-89AD-430E511E2652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7C251-0085-45E9-92BD-23CCD0EA8C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67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7af1afd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7af1afd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690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0D2C7-C5F4-124A-30FE-E79187DD3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E8C4E4-B60F-C608-34E3-54DCA5386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2D86F0-294D-9073-64F2-CCA20525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D0F9-F4D7-4823-8651-A4051A196D55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4AD809-B696-6604-053F-E7E8DF33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4E912C-6905-3D28-B7DF-416567A8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F704-D7A5-4087-8B1A-E8D59FF94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76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5ECDA-AB4A-E5A6-208E-4611DAFC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6E206D-6028-1A6E-36DB-B3EC9DE40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07C3C3-649C-6737-C4A0-B73078EE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D0F9-F4D7-4823-8651-A4051A196D55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19D3C8-C666-FFA7-7A73-EB6E1251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F9A8AE-CCE4-CFAD-847D-BDD54B39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F704-D7A5-4087-8B1A-E8D59FF94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81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92B3A4-5DB7-4721-08FC-E7C269331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95C276-2DFE-DB9B-268D-EE19AB019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7FCCDD-3BAF-635F-0940-37B8FA9D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D0F9-F4D7-4823-8651-A4051A196D55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95C808-186F-A91E-43F6-31962B5B9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4855ED-4C2E-42D3-8069-28E15BAE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F704-D7A5-4087-8B1A-E8D59FF94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8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08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93338-7597-D220-71D3-97A3A81B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F08FF7-7E49-633B-ACA7-C9C792C7C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3AE740-A6B1-58AD-47BC-FCB9D05A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D0F9-F4D7-4823-8651-A4051A196D55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55793-7192-4197-6BA0-2C5D0B0D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C2E79A-B2E8-3A32-B34B-E37FE7FF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F704-D7A5-4087-8B1A-E8D59FF94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69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BFD0A-0633-2472-1E0A-4C0D50C8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9D14C6-BB51-B00D-D008-F689251A6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993538-7B6E-42CB-25C3-EB0630F0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D0F9-F4D7-4823-8651-A4051A196D55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470D60-C90E-2BDE-1343-8563B5AEF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86FA97-7F06-83D4-CBFC-10A43D87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F704-D7A5-4087-8B1A-E8D59FF94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43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5D9F2-A321-51C6-6EE3-014A07B7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114B57-B9C2-86F2-C31A-10D2B08C4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D5DF49-040A-DFC0-FF7E-C04A90D25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D4CF99-2B06-E919-CCCD-62926A47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D0F9-F4D7-4823-8651-A4051A196D55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DBC70D-A4FB-5DBB-DC98-ABE67909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080FB8-E31C-AD5B-636E-69E84ADD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F704-D7A5-4087-8B1A-E8D59FF94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22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06DA2-33AC-2ADD-F11A-937E350D5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3292A6-3308-F102-2AB0-3673116B9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DCEE8A-F76B-71B3-51A6-9D4441967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8FCD9A-11F6-9C52-6AC9-892E787E4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1A3E99F-7A8C-3674-99F8-C7DA9D104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53105B8-CB6E-1227-6C99-545B4D7B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D0F9-F4D7-4823-8651-A4051A196D55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89796DB-0F2B-4EA0-1548-56D0728B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5BC4BBE-BD64-8D62-3AC1-729FF846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F704-D7A5-4087-8B1A-E8D59FF94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15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5D847-2C0A-E172-7D79-BD01CA2CC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4C627A-D59A-E375-81B8-80F7E112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D0F9-F4D7-4823-8651-A4051A196D55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CA7E4F-2A15-13CF-9BDF-038D3708F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F5BBE7-71EF-76E4-28CA-989996A2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F704-D7A5-4087-8B1A-E8D59FF94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08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95D7CD-642B-D535-00F2-00242458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D0F9-F4D7-4823-8651-A4051A196D55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528A25-E74B-2FAF-908C-7BF46827E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756F4A-A445-7DDB-48FC-4B702229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F704-D7A5-4087-8B1A-E8D59FF94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75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2A6B5-8F16-3D40-C689-19CC7F45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DAD407-2C96-EBF7-076E-10ACFCBEB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B5B5E5-5798-8407-CD68-A5E8DA193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D6198A-99D1-FD2D-E7E6-2BC53BA2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D0F9-F4D7-4823-8651-A4051A196D55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C36BAA-9BAE-EE8A-BDDB-20B199DE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EC8E7A-87A1-8391-8232-C04A539B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F704-D7A5-4087-8B1A-E8D59FF94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17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293F5-FD53-8D10-6E46-46AACAE6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773F216-59FA-D398-3019-23150564E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B0D713-2064-5313-46DB-DC1758427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1C2245-C082-46EA-0FA9-73894B3F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D0F9-F4D7-4823-8651-A4051A196D55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508CF7-5351-84F4-558C-8930C648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9A3EFF-468F-3A7D-B566-32E1328B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F704-D7A5-4087-8B1A-E8D59FF94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53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44DDE66-006D-B900-8EC2-55E2D2E43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C0426A-FA98-42D7-8954-5DE89C767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5E05DB-5774-E8FC-1396-9E9653BE8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FD0F9-F4D7-4823-8651-A4051A196D55}" type="datetimeFigureOut">
              <a:rPr lang="pt-BR" smtClean="0"/>
              <a:t>17/09/2022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F7E8F0-9FD2-AF4C-A168-6E00D65D9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5AFFD9-88B5-E6BB-4AC9-5CC57A212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3F704-D7A5-4087-8B1A-E8D59FF94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28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3095929" y="5678993"/>
            <a:ext cx="6000141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pt-BR" sz="2400" b="1" dirty="0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Taise Galante</a:t>
            </a:r>
          </a:p>
          <a:p>
            <a:pPr algn="ctr"/>
            <a:r>
              <a:rPr lang="en-US" sz="2400" b="1" dirty="0" err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Esposa</a:t>
            </a:r>
            <a:r>
              <a:rPr lang="en-US" sz="2400" b="1" dirty="0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 Anderson De </a:t>
            </a:r>
            <a:r>
              <a:rPr lang="en-US" sz="2400" b="1" dirty="0" err="1">
                <a:latin typeface="Franklin Gothic Demi" panose="020B0603020102020204" pitchFamily="34" charset="0"/>
                <a:ea typeface="Merriweather"/>
                <a:cs typeface="Merriweather"/>
                <a:sym typeface="Merriweather"/>
              </a:rPr>
              <a:t>Rizzi</a:t>
            </a:r>
            <a:endParaRPr sz="2400" b="1" dirty="0">
              <a:latin typeface="Franklin Gothic Demi" panose="020B0603020102020204" pitchFamily="34" charset="0"/>
              <a:ea typeface="Merriweather"/>
              <a:cs typeface="Merriweather"/>
              <a:sym typeface="Merriweather"/>
            </a:endParaRPr>
          </a:p>
        </p:txBody>
      </p:sp>
      <p:pic>
        <p:nvPicPr>
          <p:cNvPr id="4" name="Picture 3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14B93740-F9AE-DA13-9D86-E6EE5B62C1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82" b="12648"/>
          <a:stretch/>
        </p:blipFill>
        <p:spPr>
          <a:xfrm>
            <a:off x="8438463" y="470949"/>
            <a:ext cx="2865756" cy="5079235"/>
          </a:xfrm>
          <a:prstGeom prst="rect">
            <a:avLst/>
          </a:prstGeom>
        </p:spPr>
      </p:pic>
      <p:pic>
        <p:nvPicPr>
          <p:cNvPr id="7" name="Picture 6" descr="A picture containing text, food, cup, drink&#10;&#10;Description automatically generated">
            <a:extLst>
              <a:ext uri="{FF2B5EF4-FFF2-40B4-BE49-F238E27FC236}">
                <a16:creationId xmlns:a16="http://schemas.microsoft.com/office/drawing/2014/main" id="{768D4CFA-832A-4AB3-E530-3FBCB3B369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83" b="12648"/>
          <a:stretch/>
        </p:blipFill>
        <p:spPr>
          <a:xfrm>
            <a:off x="4663243" y="470948"/>
            <a:ext cx="2865514" cy="5079236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4A9A56AC-3CC5-E50C-412B-EB6D950271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482" b="12648"/>
          <a:stretch/>
        </p:blipFill>
        <p:spPr>
          <a:xfrm>
            <a:off x="888023" y="470948"/>
            <a:ext cx="2865514" cy="507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49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Demi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Muniz de Souza</dc:creator>
  <cp:lastModifiedBy>Pedro Muniz de Souza</cp:lastModifiedBy>
  <cp:revision>1</cp:revision>
  <dcterms:created xsi:type="dcterms:W3CDTF">2022-09-17T14:29:40Z</dcterms:created>
  <dcterms:modified xsi:type="dcterms:W3CDTF">2022-09-17T14:30:39Z</dcterms:modified>
</cp:coreProperties>
</file>