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1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39" d="100"/>
          <a:sy n="39" d="100"/>
        </p:scale>
        <p:origin x="84" y="1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0D9E6-7A23-4776-8BCF-9E1433D52FDF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0D18B-249E-4D34-A66B-C3D6C299B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38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20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DBC8F-EC9A-2192-BC18-DBE4FCF83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E62ACB-E11D-46E1-025E-F2835A18F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EF3083-7DF7-5D61-16FC-D86396C0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D36-C2F4-47E8-88F2-81BAB61ACF0D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E24BCB-D1CC-E561-1B84-A30ADDA3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DF5766-929F-E04D-F748-75FF8B45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B955-BB83-4B45-846F-F979478BBB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05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4965B-212D-4383-CDEB-F0472C49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E4F5C2-922A-8918-112D-EBC5D66AD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4FA04-53BB-60C4-F9C0-378EA7E5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D36-C2F4-47E8-88F2-81BAB61ACF0D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5468CB-3D8C-EE14-F9A8-0C5D55DD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90C9C-B1F9-803B-C3C8-5D5181B2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B955-BB83-4B45-846F-F979478BBB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5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21C330-9DAF-D32D-A861-3A5ADD328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E6240A-08DB-3EC3-2FDC-1138127A7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5B12E6-E91B-55AE-BB24-C9FB2988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D36-C2F4-47E8-88F2-81BAB61ACF0D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E5205-017E-9BB2-C46D-38885F3B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F7DA53-358B-9833-232B-E4D4BFCA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B955-BB83-4B45-846F-F979478BBB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5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45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17262-5B9C-9A38-1441-EDB479AC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EAE112-E488-DC47-72D4-9466A9B3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3B7321-EFD4-F428-90C1-46607FCF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D36-C2F4-47E8-88F2-81BAB61ACF0D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90735-32DF-C1F3-5CA3-1C395230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C90F63-3281-9BA2-59DB-DD133CDA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B955-BB83-4B45-846F-F979478BBB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5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FDF63-7A8B-CE36-C0A4-63F79C72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581597-E682-EB50-D99A-309A8CF75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433D1B-75A3-20A3-099F-0EE4D57E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D36-C2F4-47E8-88F2-81BAB61ACF0D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DCF31-A004-73C1-19CF-EDC80C3A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9F7A1-23F6-D107-E5D2-DD088181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B955-BB83-4B45-846F-F979478BBB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64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92C9C-A4FF-0725-FBD9-CF76FCAF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4CEA7D-E7E0-CC0D-E1C8-E7D299673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72C938-A583-27F2-E80B-60776DD07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0BE67-A103-1618-30D8-C0E4CCA3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D36-C2F4-47E8-88F2-81BAB61ACF0D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8156EE-0CD1-CB47-ACEC-E36021F5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ED8182-3C63-AA0D-8028-AE75FA7E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B955-BB83-4B45-846F-F979478BBB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86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0621B-6EAB-F06B-D61B-0B81441E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617C4C-C3C1-376A-4A08-3C715F982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6B84DD-324E-9B14-507A-8B0CEAAF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21477C-5BE3-4AD5-6B93-126DA3935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8795F9-D98C-9DA1-FF32-145208B54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67B429-924E-C33A-EC39-97BA5742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D36-C2F4-47E8-88F2-81BAB61ACF0D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C7B557-5632-5F5E-C2F3-87630E09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4BED84-F080-79DA-6779-9BF29773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B955-BB83-4B45-846F-F979478BBB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37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77493-C751-0688-3281-46B82EB7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660015-3379-2845-2C6E-C0FEAC9C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D36-C2F4-47E8-88F2-81BAB61ACF0D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E186BD-6AAF-F6A5-64EC-6AE50D5D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31668C-F760-B24F-21D7-2C4D91FE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B955-BB83-4B45-846F-F979478BBB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3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9F6159-26F0-6F4D-7272-C4E28FCA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D36-C2F4-47E8-88F2-81BAB61ACF0D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F12606-A4C2-3EF6-EDE7-6BB7E715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625794-5FB1-2A1A-E4E4-F115B1B0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B955-BB83-4B45-846F-F979478BBB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7F984-C143-C464-E396-F697C04F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2386F6-D752-FA73-0D90-F72FBC93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005B7D-769F-37C5-CEE8-52B7C03AD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58CE3-0BEA-B3B5-5D17-789A0C43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D36-C2F4-47E8-88F2-81BAB61ACF0D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422B0C-4C49-A479-964C-509C4441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F26341-02C4-A83E-7CAE-854A30A8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B955-BB83-4B45-846F-F979478BBB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9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C3602-8794-E8BA-92E7-B62ADDC5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A1944B-4A6A-3719-E7A8-1E60ABAF3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CDC4C1-64CB-B5C9-25E2-A22E90DE9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C70D33-EE14-05A3-54A2-51F18900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D36-C2F4-47E8-88F2-81BAB61ACF0D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73FB45-7C1A-FA79-4E8B-BE7E313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BF1027-6B5B-0825-43FE-2D1A7C06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B955-BB83-4B45-846F-F979478BBB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2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FE6AD2-079D-AC3E-E258-712025EF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5FE8A-28F5-37A0-5004-D3521470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764620-5365-8411-0425-233318002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ED36-C2F4-47E8-88F2-81BAB61ACF0D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F77F4E-DA79-DB5A-DBF5-7125A8BC1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71FA2B-5367-2099-679B-2AE056EEF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9B955-BB83-4B45-846F-F979478BBB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7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020903" y="5649132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Henrique Martin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Gestão Patrimonial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C8878-776D-3B48-F174-487C169A39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8" b="12578"/>
          <a:stretch/>
        </p:blipFill>
        <p:spPr>
          <a:xfrm>
            <a:off x="669149" y="800416"/>
            <a:ext cx="2582874" cy="4587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06889-EF27-42CC-B7E7-7D52420E7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8" b="12578"/>
          <a:stretch/>
        </p:blipFill>
        <p:spPr>
          <a:xfrm>
            <a:off x="3390568" y="800416"/>
            <a:ext cx="2582874" cy="4587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2DC7C5-5212-14D7-7B4C-3AC7B34AFC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98" b="12578"/>
          <a:stretch/>
        </p:blipFill>
        <p:spPr>
          <a:xfrm>
            <a:off x="6111987" y="800416"/>
            <a:ext cx="2582874" cy="4587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C9401B-EB6E-1EE1-2B0B-1B52895C6A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98" b="12578"/>
          <a:stretch/>
        </p:blipFill>
        <p:spPr>
          <a:xfrm>
            <a:off x="8833406" y="800416"/>
            <a:ext cx="2582874" cy="45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29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1</cp:revision>
  <dcterms:created xsi:type="dcterms:W3CDTF">2022-09-17T14:30:42Z</dcterms:created>
  <dcterms:modified xsi:type="dcterms:W3CDTF">2022-09-17T14:31:09Z</dcterms:modified>
</cp:coreProperties>
</file>