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69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6" y="1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0F269-A352-401C-B118-E1684866F414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4352F-A243-4B03-B6A6-B003B7536A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58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7af1afd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7af1afd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4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2804F-54C9-D99C-F978-D5CD45701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EE699E-3D08-B79E-CCB1-9F5FB7860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EBDBA7-3A81-D5F3-6EEC-67E625E9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E136-AE3B-45A1-8B35-E068D08D43A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2488DA-EDAC-F606-9477-F03D90EA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F88563-D493-D377-D501-09DA958D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F1E9-0B81-4269-BD77-CCA6D3028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51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18639-3794-520D-8E3D-B42652B8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625EFB-C4DA-105A-3DDE-CBA3DEAFF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9423CE-352E-1063-5386-AEF4E443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E136-AE3B-45A1-8B35-E068D08D43A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859EC8-F803-2ECF-C87B-5E651FAF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4F1F91-E33C-6248-CE4C-EBD864F6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F1E9-0B81-4269-BD77-CCA6D3028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54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27852B-9F21-35BF-7F2F-A76DAEED5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0928B2-B3AD-E1D5-F545-9D3F41ADA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6FD1FE-3A93-DCBB-EA76-C5574E95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E136-AE3B-45A1-8B35-E068D08D43A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7011AD-DFED-C6D2-E838-71E5AFA9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A2AFD1-0EDA-2D79-FE7E-210EC3E2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F1E9-0B81-4269-BD77-CCA6D3028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709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4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1DBC5-167A-F815-EE30-28643111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558C94-7CC6-E126-2370-8B0EED4C4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4214F5-AD51-B1D4-70B6-5CA0B9A9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E136-AE3B-45A1-8B35-E068D08D43A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626CD2-0689-F9B5-67A9-95092F4E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90A26B-41AB-80E9-F7F4-EF1D6833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F1E9-0B81-4269-BD77-CCA6D3028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10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51EE0-D252-B53B-5113-7671CC21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E61CC6-DC81-E9A5-DAE9-96C08507F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4347C-3D75-6A6B-8C97-ED49E452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E136-AE3B-45A1-8B35-E068D08D43A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FE97E1-CC25-C34A-7F7F-11069264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D4E0DB-8B6C-7DDC-08AC-99E0D06D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F1E9-0B81-4269-BD77-CCA6D3028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68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A6382-87F0-8EC3-FD95-213434CE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5DB697-1892-B4B7-F1CB-7C916286E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583EA9-8B01-790C-1CD5-B8AB3F017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AA631A-675A-3F20-1029-8E83127F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E136-AE3B-45A1-8B35-E068D08D43A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8CB495-FB10-3537-0E17-900BA95E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92E633-D660-18F9-DB63-8B651134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F1E9-0B81-4269-BD77-CCA6D3028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06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672AE-D2CA-13ED-D112-6DFC7527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55A720-F02F-75E3-4D42-10A51700C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E24EDC-DFC7-D744-D490-4E7E457A4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9735D3-AC1F-8BF0-6E8B-81E7636D0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0ACD09-A5E3-251F-31E8-A4467707F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4C1FBF-1BCB-4CD1-F172-279F26FA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E136-AE3B-45A1-8B35-E068D08D43A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21CE8C-3BF9-A73C-5455-F8A7A5D8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BF6A4A-0A60-0092-45BE-E2C740E6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F1E9-0B81-4269-BD77-CCA6D3028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51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DD1CD-07B4-DCAB-59EA-2B5DE71D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5C0151-C58E-D332-4AA9-CEFB3B32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E136-AE3B-45A1-8B35-E068D08D43A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94536E-6FBC-17C6-3811-0B418B68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1AA12D-5F53-993F-3686-3D5ECF46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F1E9-0B81-4269-BD77-CCA6D3028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75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F904510-ECE7-3431-01F6-3C72BE65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E136-AE3B-45A1-8B35-E068D08D43A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71ADD5-4A3C-114E-0953-4D0E93CE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7B80C9-08A2-E0D9-9869-6DFE6567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F1E9-0B81-4269-BD77-CCA6D3028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7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A2D39-B5FE-083D-28A4-5A17055A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01495B-E6D8-03BF-AA46-C13429AFF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D6EA27-B816-F9BB-8907-9FB125403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5E3891-B8CF-5F37-07BA-203654DF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E136-AE3B-45A1-8B35-E068D08D43A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C729BA-ED70-AA78-8CD5-A5BF09A6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9DE5C7-EA24-1410-19A9-22EE189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F1E9-0B81-4269-BD77-CCA6D3028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72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AD457-3B28-2FF4-141D-37C8361A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6B73FAB-A116-533B-160E-C4883D357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80B6F7-FF67-7D53-4677-D5CF6DE30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CCC03B-14B1-EBBC-08D4-E4F0C4E1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E136-AE3B-45A1-8B35-E068D08D43A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6E7C89-03E9-1611-6E7A-BDF47E90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26307B-0C9F-1465-BF71-F8E99754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F1E9-0B81-4269-BD77-CCA6D3028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20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FC0EC27-90CE-6153-B6CB-C2C6EFC4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2AE9F3-8FDD-2BDA-AA5B-273FDCD09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0778E3-88C2-CC88-E885-0F511F89C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5E136-AE3B-45A1-8B35-E068D08D43A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703623-32CA-0E36-EB06-B0ED136AB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FE7FD4-A343-D680-F889-B6A6891FE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3F1E9-0B81-4269-BD77-CCA6D3028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68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3095929" y="5649132"/>
            <a:ext cx="6000141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Bruno Garms</a:t>
            </a:r>
          </a:p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Empresário</a:t>
            </a:r>
            <a:endParaRPr sz="2400" b="1">
              <a:latin typeface="Franklin Gothic Demi" panose="020B0603020102020204" pitchFamily="34" charset="0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" name="Picture 2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A398287C-6FB2-4506-ABC7-8E95101651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37" b="12492"/>
          <a:stretch/>
        </p:blipFill>
        <p:spPr>
          <a:xfrm>
            <a:off x="367755" y="1323179"/>
            <a:ext cx="2242815" cy="3984952"/>
          </a:xfrm>
          <a:prstGeom prst="rect">
            <a:avLst/>
          </a:prstGeom>
        </p:spPr>
      </p:pic>
      <p:pic>
        <p:nvPicPr>
          <p:cNvPr id="7" name="Picture 6" descr="A picture containing cake, food, dessert&#10;&#10;Description automatically generated">
            <a:extLst>
              <a:ext uri="{FF2B5EF4-FFF2-40B4-BE49-F238E27FC236}">
                <a16:creationId xmlns:a16="http://schemas.microsoft.com/office/drawing/2014/main" id="{CC5D9400-1804-EEA6-3D31-E3B104644E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37" b="12491"/>
          <a:stretch/>
        </p:blipFill>
        <p:spPr>
          <a:xfrm>
            <a:off x="2684872" y="1323179"/>
            <a:ext cx="2242815" cy="3984952"/>
          </a:xfrm>
          <a:prstGeom prst="rect">
            <a:avLst/>
          </a:prstGeom>
        </p:spPr>
      </p:pic>
      <p:pic>
        <p:nvPicPr>
          <p:cNvPr id="11" name="Picture 1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FA72475-11BD-6544-9BAB-740079050B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437" b="12492"/>
          <a:stretch/>
        </p:blipFill>
        <p:spPr>
          <a:xfrm>
            <a:off x="5001989" y="1323179"/>
            <a:ext cx="2242815" cy="3984952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7FF22C7D-317D-DB06-0A07-58BBFD8772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37" b="12492"/>
          <a:stretch/>
        </p:blipFill>
        <p:spPr>
          <a:xfrm>
            <a:off x="7319106" y="1323179"/>
            <a:ext cx="2242815" cy="3984952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C5F197FE-89D6-2A8F-6967-FAD1E161E97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437" b="12492"/>
          <a:stretch/>
        </p:blipFill>
        <p:spPr>
          <a:xfrm>
            <a:off x="9636223" y="1323179"/>
            <a:ext cx="2242815" cy="398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871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Demi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Muniz de Souza</dc:creator>
  <cp:lastModifiedBy>Pedro Muniz de Souza</cp:lastModifiedBy>
  <cp:revision>1</cp:revision>
  <dcterms:created xsi:type="dcterms:W3CDTF">2022-09-17T14:31:13Z</dcterms:created>
  <dcterms:modified xsi:type="dcterms:W3CDTF">2022-09-17T14:32:01Z</dcterms:modified>
</cp:coreProperties>
</file>