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32859-6934-4E9E-959B-E8D0B4A166D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8497-CD2A-4C7D-BCC8-B4A674AB36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07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5DCE-D7BF-74D1-2EEB-11A591063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BBBAA-AD85-EEE9-743D-2591C2B6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622FB-6202-B98C-4397-640ED10D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918F2-006D-7338-0D65-EBF09BB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95AD-69F1-5DDD-4C66-048677E1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5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8B78-C783-0542-51B3-1655B21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59420-719C-BEA4-4755-99296C22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F52F0-8E69-D794-AEC1-61EBFED8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13624-F85C-5C1D-FFA6-E86D4B71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C206D-2948-5333-9143-B73DFC84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9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6935B9-C2DC-FEEC-BFAE-213BD99C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7E3E5D-4A95-1289-D18D-EFC8A18A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F78BE-4123-94D5-9C7F-FD534E0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9B9D9-9DEE-DD42-C621-A2D91334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2B8A2-B24C-F489-B1CA-380773F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1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63B4B-C869-17C2-76E6-B297DABB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0D5C0-7FAD-547D-5779-1CD885CF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9D71A-2458-885C-A923-12532077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C118F0-324C-5E82-CD50-35B2E34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5B086-0E08-BE3A-229F-6B9B4A66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8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3BA5-CEDC-CEC4-5B42-44E2C8FE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77635-1A3D-B12D-13BF-57345A63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F8B28-0B23-8C45-CA65-049FC4BF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0C347-393F-F7D6-448B-3D3BBBD8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22B97-50A4-A7CD-4A83-1251A42A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7DE-E759-B281-E3E0-CC27A6A8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7EE9C-41C3-DBF5-7C77-9FFF21E7B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3383C9-8EE9-745C-C356-C8E187D7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4303C7-0E50-504B-FA24-62FC3CCE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9DFF28-A3E3-D4C0-B80A-046EAD0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8C2ADA-B578-28AA-A83E-D658520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8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29E2-40B1-1E6F-FE53-C8A560AE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61BEC-1EB5-C99A-8844-AACDBEFD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1548A7-D889-69A4-677E-4D520B22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D7E6D0-EF0B-76A8-98B6-A10B1200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A5BFDA-106F-AD37-8D4E-87C54718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9B2A55-22D2-6B2E-2B82-6E6CBAB5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5D5052-E3B1-69A8-01CE-B586E01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6387EE-ADB1-CE56-AB64-3E72170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DB09-3D27-87CA-469F-381B41A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D38075-BACD-297B-4801-5F00919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6154B7-B710-5890-43F1-88B4E14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78F605-AC10-FB25-07E3-68D878C2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8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BEE509-4F33-69FC-D4E7-74E1E648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D11121-BA93-A67D-FD4B-8A07437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701B39-1C4F-A617-58E4-793CA4DF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24D9-8F25-ADFC-4118-3FDBBE55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C91D5-4A56-F186-5CED-ECDF3612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2213C-0F26-B12A-A866-8D863A910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062F2C-1443-8402-E3CB-60E9C12B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2413E6-48D6-61D9-2654-C5E31272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9192F-D2A9-1E34-2770-B94767F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A7543-93F5-8E40-DF92-D1CB69F2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F078BC-EE94-84E1-AF57-12D9A4217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ADB5CB-B46E-3A88-8828-D66BEC10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331A2C-44A4-521F-66BD-CA537224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9BA5B8-BD73-0703-D9F9-D0D5C53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86FFAF-40A4-AD04-C6F3-247AF758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381D7A-F3B5-C0E6-6087-99B80652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22F15-579B-22C3-2781-DE9C1C94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0028C-3AC2-51FC-E3FC-352C1EE8D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CF7F-A437-49AB-9E4A-1E2F3115DB2C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75741-0A07-6A90-4AD7-3ED66FEC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754D2-EAEA-7A87-4795-D144C9B8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2FB4-B64B-4138-936F-3FC460F1B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1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6;p16">
            <a:extLst>
              <a:ext uri="{FF2B5EF4-FFF2-40B4-BE49-F238E27FC236}">
                <a16:creationId xmlns:a16="http://schemas.microsoft.com/office/drawing/2014/main" id="{D9508252-C4B3-9809-533C-90AB4255AECA}"/>
              </a:ext>
            </a:extLst>
          </p:cNvPr>
          <p:cNvSpPr txBox="1"/>
          <p:nvPr/>
        </p:nvSpPr>
        <p:spPr>
          <a:xfrm>
            <a:off x="4118600" y="5466497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Anderson Di Rizzi</a:t>
            </a:r>
          </a:p>
          <a:p>
            <a:pPr algn="ctr"/>
            <a:r>
              <a:rPr lang="en-US" sz="2400" b="1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Ator</a:t>
            </a:r>
            <a:endParaRPr lang="pt-BR"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A picture containing text, food, bread, snack food&#10;&#10;Description automatically generated">
            <a:extLst>
              <a:ext uri="{FF2B5EF4-FFF2-40B4-BE49-F238E27FC236}">
                <a16:creationId xmlns:a16="http://schemas.microsoft.com/office/drawing/2014/main" id="{72DA9237-B436-A2FA-B65B-51E2315FB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7" b="12399"/>
          <a:stretch/>
        </p:blipFill>
        <p:spPr>
          <a:xfrm>
            <a:off x="312593" y="1511329"/>
            <a:ext cx="1880717" cy="333872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9269C7C-AFEB-4937-2E4E-90BF27851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7" b="12399"/>
          <a:stretch/>
        </p:blipFill>
        <p:spPr>
          <a:xfrm>
            <a:off x="2247686" y="1511329"/>
            <a:ext cx="1880718" cy="3338720"/>
          </a:xfrm>
          <a:prstGeom prst="rect">
            <a:avLst/>
          </a:prstGeom>
        </p:spPr>
      </p:pic>
      <p:pic>
        <p:nvPicPr>
          <p:cNvPr id="9" name="Picture 8" descr="A picture containing text, cup, food, drink&#10;&#10;Description automatically generated">
            <a:extLst>
              <a:ext uri="{FF2B5EF4-FFF2-40B4-BE49-F238E27FC236}">
                <a16:creationId xmlns:a16="http://schemas.microsoft.com/office/drawing/2014/main" id="{04652122-7BA0-0B68-5847-BDB7D25645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07" b="12399"/>
          <a:stretch/>
        </p:blipFill>
        <p:spPr>
          <a:xfrm>
            <a:off x="4182780" y="1511329"/>
            <a:ext cx="1880717" cy="333872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9A12FDA-719E-349A-9004-F4F0D02C5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7" b="12399"/>
          <a:stretch/>
        </p:blipFill>
        <p:spPr>
          <a:xfrm>
            <a:off x="6117873" y="1511329"/>
            <a:ext cx="1880718" cy="3338720"/>
          </a:xfrm>
          <a:prstGeom prst="rect">
            <a:avLst/>
          </a:prstGeom>
        </p:spPr>
      </p:pic>
      <p:pic>
        <p:nvPicPr>
          <p:cNvPr id="16" name="Picture 15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A9E6F32D-336B-C8F5-71A4-A5C8B33D7E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07" b="12399"/>
          <a:stretch/>
        </p:blipFill>
        <p:spPr>
          <a:xfrm>
            <a:off x="8052967" y="1511329"/>
            <a:ext cx="1880718" cy="3338720"/>
          </a:xfrm>
          <a:prstGeom prst="rect">
            <a:avLst/>
          </a:prstGeom>
        </p:spPr>
      </p:pic>
      <p:pic>
        <p:nvPicPr>
          <p:cNvPr id="19" name="Picture 18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69A048C8-E210-2864-AE5E-4983F6681D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07" b="12399"/>
          <a:stretch/>
        </p:blipFill>
        <p:spPr>
          <a:xfrm>
            <a:off x="9985068" y="1511329"/>
            <a:ext cx="1880718" cy="33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2022-09-17T14:32:06Z</dcterms:created>
  <dcterms:modified xsi:type="dcterms:W3CDTF">2022-09-17T14:32:32Z</dcterms:modified>
</cp:coreProperties>
</file>