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0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125A7-29C7-4830-ABD5-BF1EE80EB6B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4055C-2AB2-441C-97B6-48E563C9D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68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af1af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af1af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14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941BF-98AA-6B11-6C99-A15FC9FA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A3FD6-2E78-BC63-9888-28804E9D2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71B07F-5B91-8EF8-69DC-6003D575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AEA3-0D58-4941-9EB0-C60C85B7FA46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3F6887-AA6D-3B3D-C9C0-02A4C58A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6EE3F3-260D-C375-F98C-F8703C61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2C5-BBA2-4E19-8BEF-28A9805F6A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EBCA3-3589-FA81-6018-ED6D07B9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D415D2-F590-683C-037E-0C5863D24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28AD36-206C-690A-D353-B6B89DFD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AEA3-0D58-4941-9EB0-C60C85B7FA46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42FD5E-5D19-413C-17D4-044E359F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7D2525-BC79-18CD-80D5-F0260E58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2C5-BBA2-4E19-8BEF-28A9805F6A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6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E0F4BC-54AD-0D67-39CA-0E7E95B3A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C659FA-B71C-89EA-99BF-38B647EAB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28F2BA-DF8F-9356-1617-5AB6AA4A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AEA3-0D58-4941-9EB0-C60C85B7FA46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41821-69BF-3D8C-3491-8BDEC374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0D3056-521E-BA25-B5E2-268EDBE8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2C5-BBA2-4E19-8BEF-28A9805F6A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239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3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ED36C-3AD2-D2D5-5747-D048AF64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FF53F-DB6E-D2DC-338A-ACA2D738D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030E88-03FF-02AD-2385-363E6533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AEA3-0D58-4941-9EB0-C60C85B7FA46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C3CB5-B0E3-F5AD-3869-EF83EF1A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E645F-8F2A-DE8F-CDCC-71B3340E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2C5-BBA2-4E19-8BEF-28A9805F6A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31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CA236-E98A-EF3A-5A34-B0C760DC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1745CB-5FC7-C656-2A9F-6B228717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BB0660-1F10-0720-6085-4D267D39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AEA3-0D58-4941-9EB0-C60C85B7FA46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AE04CE-717B-36E4-69D9-C1F71627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72E284-B55B-E572-0B33-60A878E4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2C5-BBA2-4E19-8BEF-28A9805F6A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22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18959-B76C-CF84-C6CC-FA2C2730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00C5A5-BFD3-11C6-167E-4E739AD6C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4E8471-6B0A-4F82-18EB-1045859EC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369414-5D90-EF74-2EB0-C498F27A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AEA3-0D58-4941-9EB0-C60C85B7FA46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D726D4-0161-3DFF-1949-08AC5735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A74FBE-8D67-03E0-BAB5-8F9E1160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2C5-BBA2-4E19-8BEF-28A9805F6A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79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C238D-371B-C1DA-2D1C-38FE514C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FA9A1A-1D0F-FB94-73C6-1BAC9D5F8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A746F9-06C5-772E-7C2D-3A259D9A8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6512B3-DD1D-8B56-6ADC-78702A274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655A14-62C8-B960-B9BF-7C50AFB59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B603CD-F8A3-D580-52FE-959CD2BE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AEA3-0D58-4941-9EB0-C60C85B7FA46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07760F-41CE-498B-8080-9678C4A8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911CB9-FF07-5040-1C0E-48915F81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2C5-BBA2-4E19-8BEF-28A9805F6A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56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405FE-263D-9858-D21A-99A8E71F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FD5B03-D679-CAF4-B37F-8AED5CDA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AEA3-0D58-4941-9EB0-C60C85B7FA46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56FD86-5A23-E3C9-645F-ADE6B6EB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34131D-F5E1-438E-353D-D5784EB1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2C5-BBA2-4E19-8BEF-28A9805F6A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89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7D646E-B898-728F-EFB3-19F568B4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AEA3-0D58-4941-9EB0-C60C85B7FA46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D62F30-0249-B376-93B0-2E42F736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1DD935-E051-24CF-9E76-58A376D5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2C5-BBA2-4E19-8BEF-28A9805F6A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65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4BF86-8A23-20B8-86F0-A742A63B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E1C495-9710-922F-CD09-104011D83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DCAF3E-59EF-7054-6B0B-E7BFD5325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05FDEC-03AC-FCA8-B591-67A58F0D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AEA3-0D58-4941-9EB0-C60C85B7FA46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D0BBA4-5BEC-00E3-68A0-16FC02C7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ED41AB-1B08-3C35-1855-8AA7DA6C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2C5-BBA2-4E19-8BEF-28A9805F6A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1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F0444-66A9-1145-4333-ACC5212E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612B47-ECBE-C466-373E-025334F54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89CF49-122F-4CFC-676C-563B3CE8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514DC6-3B46-4981-DF65-830B0598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AEA3-0D58-4941-9EB0-C60C85B7FA46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8C32DE-D2AE-3CDA-EF72-0B6071C0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DD44C6-4269-6DC6-70D1-0A9B8B69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2C5-BBA2-4E19-8BEF-28A9805F6A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5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6EC7482-7D9C-671B-1DF8-5617C591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928DE4-0A28-4C5B-A0DC-94351FE94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806184-DB2B-D0EC-F371-B64782145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9AEA3-0D58-4941-9EB0-C60C85B7FA46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507CF2-73F9-E382-7AF9-DDB4B67C7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3486DE-1ED4-05B7-2EB0-91B3DF283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032C5-BBA2-4E19-8BEF-28A9805F6A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4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128698" y="5577592"/>
            <a:ext cx="3954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Babi Beluco</a:t>
            </a:r>
          </a:p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Modelo e Corredora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" name="Picture 2" descr="A picture containing text, indoor, building&#10;&#10;Description automatically generated">
            <a:extLst>
              <a:ext uri="{FF2B5EF4-FFF2-40B4-BE49-F238E27FC236}">
                <a16:creationId xmlns:a16="http://schemas.microsoft.com/office/drawing/2014/main" id="{B2D6B464-EF95-C36D-2CC8-8E3B02A8AA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96" b="12363"/>
          <a:stretch/>
        </p:blipFill>
        <p:spPr>
          <a:xfrm>
            <a:off x="609766" y="2038723"/>
            <a:ext cx="1505421" cy="2670787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ADD99A8-4DBB-9CAB-07FF-96AFA616E8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96" b="12363"/>
          <a:stretch/>
        </p:blipFill>
        <p:spPr>
          <a:xfrm>
            <a:off x="2179217" y="2038719"/>
            <a:ext cx="1505420" cy="2670784"/>
          </a:xfrm>
          <a:prstGeom prst="rect">
            <a:avLst/>
          </a:prstGeom>
        </p:spPr>
      </p:pic>
      <p:pic>
        <p:nvPicPr>
          <p:cNvPr id="9" name="Picture 8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4ECF81C5-25FD-AAF8-85CC-E61CE6775C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97" b="12362"/>
          <a:stretch/>
        </p:blipFill>
        <p:spPr>
          <a:xfrm>
            <a:off x="3748667" y="2038715"/>
            <a:ext cx="1505420" cy="2670784"/>
          </a:xfrm>
          <a:prstGeom prst="rect">
            <a:avLst/>
          </a:prstGeom>
        </p:spPr>
      </p:pic>
      <p:pic>
        <p:nvPicPr>
          <p:cNvPr id="13" name="Picture 12" descr="A picture containing text, food, dish, soup&#10;&#10;Description automatically generated">
            <a:extLst>
              <a:ext uri="{FF2B5EF4-FFF2-40B4-BE49-F238E27FC236}">
                <a16:creationId xmlns:a16="http://schemas.microsoft.com/office/drawing/2014/main" id="{B865FFC8-4380-6118-3318-7053D7C772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96" b="12363"/>
          <a:stretch/>
        </p:blipFill>
        <p:spPr>
          <a:xfrm>
            <a:off x="5318117" y="2038715"/>
            <a:ext cx="1505420" cy="2670784"/>
          </a:xfrm>
          <a:prstGeom prst="rect">
            <a:avLst/>
          </a:prstGeom>
        </p:spPr>
      </p:pic>
      <p:pic>
        <p:nvPicPr>
          <p:cNvPr id="15" name="Picture 14" descr="A person holding a plate of food&#10;&#10;Description automatically generated with medium confidence">
            <a:extLst>
              <a:ext uri="{FF2B5EF4-FFF2-40B4-BE49-F238E27FC236}">
                <a16:creationId xmlns:a16="http://schemas.microsoft.com/office/drawing/2014/main" id="{35C298F2-49F4-4A94-CED7-965117D52F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696" b="12363"/>
          <a:stretch/>
        </p:blipFill>
        <p:spPr>
          <a:xfrm>
            <a:off x="6887567" y="2038713"/>
            <a:ext cx="1505420" cy="2670784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F1342D8F-A6A7-93E9-0FD6-D21FE800F9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696" b="12363"/>
          <a:stretch/>
        </p:blipFill>
        <p:spPr>
          <a:xfrm>
            <a:off x="8457017" y="2038713"/>
            <a:ext cx="1505420" cy="2670784"/>
          </a:xfrm>
          <a:prstGeom prst="rect">
            <a:avLst/>
          </a:prstGeom>
        </p:spPr>
      </p:pic>
      <p:pic>
        <p:nvPicPr>
          <p:cNvPr id="22" name="Picture 21" descr="A bowl of food&#10;&#10;Description automatically generated with low confidence">
            <a:extLst>
              <a:ext uri="{FF2B5EF4-FFF2-40B4-BE49-F238E27FC236}">
                <a16:creationId xmlns:a16="http://schemas.microsoft.com/office/drawing/2014/main" id="{050625D6-F563-D2E5-2A3E-B5F3888DBE0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696" b="12363"/>
          <a:stretch/>
        </p:blipFill>
        <p:spPr>
          <a:xfrm>
            <a:off x="10026467" y="2038713"/>
            <a:ext cx="1505420" cy="26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84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Muniz de Souza</dc:creator>
  <cp:lastModifiedBy>Pedro Muniz de Souza</cp:lastModifiedBy>
  <cp:revision>1</cp:revision>
  <dcterms:created xsi:type="dcterms:W3CDTF">2022-09-17T14:32:36Z</dcterms:created>
  <dcterms:modified xsi:type="dcterms:W3CDTF">2022-09-17T14:33:03Z</dcterms:modified>
</cp:coreProperties>
</file>