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2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9505E-B216-41E4-8BBB-3F8EFDBC48E6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C3337-D20F-4C1A-9B45-57C1E6A89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38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41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23993-8D4D-4B29-DED7-59AAFC0C1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325308-AD17-A7ED-2A9E-28205E3B6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619AAF-18ED-4734-787F-86A923A5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3D48-EFCA-4290-8243-B42DE4DAFD63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C534F-29FB-57D7-31EA-07CC710E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AD7BA3-443C-600D-1E75-0E8D7EBB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151-06E0-40AE-B879-DEEA9B1FA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79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7F91B-FF1F-9971-8B2F-6E270B2F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4C1358-D3E2-FD39-AE96-798E4F4F8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90ED87-6AF4-C871-95E2-406A9EB3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3D48-EFCA-4290-8243-B42DE4DAFD63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7B5B69-EDC2-AEAB-CA4E-5F8093F9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27DFF4-C996-4B95-429A-A9C64722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151-06E0-40AE-B879-DEEA9B1FA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9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35E92F-C1DA-ADA0-DD2C-51F2C9323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790711-6FEA-3BCB-29B6-C771D3814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84DEFA-4DB3-56E2-220E-E2C3D288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3D48-EFCA-4290-8243-B42DE4DAFD63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19911-6049-79FE-D79D-9547E966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A5D6EE-D4A6-EEF2-9982-9E025224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151-06E0-40AE-B879-DEEA9B1FA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95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9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2E127-856F-5630-3872-82B82488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C50C1-B778-0F91-A5A3-573BC7DC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4538BB-0A21-2F19-31ED-F63A9C23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3D48-EFCA-4290-8243-B42DE4DAFD63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31A8B-EAD3-629E-C41A-6F298076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E31619-14C2-5F5F-D3A1-476BC180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151-06E0-40AE-B879-DEEA9B1FA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41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DE40A-B6C5-D99B-FDFD-8AC4EABF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36CE24-C335-345C-19DC-1F2201BDA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82228-9B65-1598-5AD9-C59B4410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3D48-EFCA-4290-8243-B42DE4DAFD63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7FD68C-45C3-727A-80C1-AE37E58E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D1187B-17CD-949C-801F-01D567AA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151-06E0-40AE-B879-DEEA9B1FA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0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B45E7-BD05-E5C9-B404-CADD6BA4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279E4-5A6A-2B0B-3CC7-B5E51EFE0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674779-3EA4-FB85-3315-BC04B87F1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2C5141-E694-FC85-0009-84C1EECD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3D48-EFCA-4290-8243-B42DE4DAFD63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DD754D-0C04-F257-C288-A74D4092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638BFA-D135-D8A3-0391-9B3ECA20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151-06E0-40AE-B879-DEEA9B1FA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73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68240-537E-8926-05FF-CECAFCC1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8CE8BB-0819-5050-C452-04787E02B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F5FD83-4DFB-EFEF-390A-9EA091650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3E9BDE-57F7-0B1F-82C3-A8B3C7B0E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18D4ED-0C83-C4CA-2445-4BA147EB0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3C7A14-AEA1-4210-F8F6-21DA0EAB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3D48-EFCA-4290-8243-B42DE4DAFD63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5DAA2A-4C4A-7186-A613-0E68FBB8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97945F-C16B-C2E4-E11B-AC04B4E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151-06E0-40AE-B879-DEEA9B1FA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69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833BA-6573-0F14-BD9E-2891D04E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8F5D59-D76B-9C9A-66A0-E66B086D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3D48-EFCA-4290-8243-B42DE4DAFD63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BE41D6-D239-CFF2-5AAA-5DED6FF0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7A0BFC-7DC0-A3C6-E524-1CFFFB78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151-06E0-40AE-B879-DEEA9B1FA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07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DA2972-84FE-B6A2-6242-67DB877A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3D48-EFCA-4290-8243-B42DE4DAFD63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9C9466-BFFD-A8CF-F8A2-945CF00C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7B5EE8-694E-2F0F-C740-0A0D06E4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151-06E0-40AE-B879-DEEA9B1FA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46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0D667-B609-314E-359C-3627F9E8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2DDD-EF1D-70A3-14DC-F7177D912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92327A-EFAB-E131-4147-2E92979C9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495861-99B3-4C83-74F9-C4E09942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3D48-EFCA-4290-8243-B42DE4DAFD63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05B3F5-303C-49ED-0C3D-D1FB413B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9043E2-01D3-0D8B-5563-9A095E49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151-06E0-40AE-B879-DEEA9B1FA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95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5CB52-B2F7-7B09-EEC9-375B9A6B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AD2E39-2D38-B327-7619-4516DDFDA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267B2D-87C4-DE7F-8EE8-B44803B56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D1C5CA-9DAF-8FEE-0827-B95A5008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3D48-EFCA-4290-8243-B42DE4DAFD63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5990E4-B37A-A9F1-7972-1FA4A9B4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76E46E-418B-7AF7-480D-4FCE285F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151-06E0-40AE-B879-DEEA9B1FA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1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77399A-7228-5B89-E06A-02BD8099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57D556-3511-69D9-070D-8F8DA0ED5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8AD8CA-5FCE-CCBF-E2A9-B08EFA48B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3D48-EFCA-4290-8243-B42DE4DAFD63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8DD877-1AFD-7453-F24F-0550664CA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3B05C8-443B-B602-2E01-B9EF8DE6A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0151-06E0-40AE-B879-DEEA9B1FA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91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erson holding a baby&#10;&#10;Description automatically generated">
            <a:extLst>
              <a:ext uri="{FF2B5EF4-FFF2-40B4-BE49-F238E27FC236}">
                <a16:creationId xmlns:a16="http://schemas.microsoft.com/office/drawing/2014/main" id="{DC31AF71-D94A-2BCC-CB32-9D572E943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66" b="12363"/>
          <a:stretch/>
        </p:blipFill>
        <p:spPr>
          <a:xfrm>
            <a:off x="6100711" y="2328599"/>
            <a:ext cx="1342246" cy="2385057"/>
          </a:xfrm>
          <a:prstGeom prst="rect">
            <a:avLst/>
          </a:prstGeom>
        </p:spPr>
      </p:pic>
      <p:sp>
        <p:nvSpPr>
          <p:cNvPr id="76" name="Google Shape;76;p16"/>
          <p:cNvSpPr txBox="1"/>
          <p:nvPr/>
        </p:nvSpPr>
        <p:spPr>
          <a:xfrm>
            <a:off x="4118600" y="5577590"/>
            <a:ext cx="3954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Luciana Figaro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Empresária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601C986-43C0-A370-7AA4-A1B5B161B1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66" b="12363"/>
          <a:stretch/>
        </p:blipFill>
        <p:spPr>
          <a:xfrm>
            <a:off x="7512029" y="2328600"/>
            <a:ext cx="1342360" cy="238505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07E087F9-ED02-C7DD-9CDA-93161E3AF9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66" b="12363"/>
          <a:stretch/>
        </p:blipFill>
        <p:spPr>
          <a:xfrm>
            <a:off x="8923461" y="2328600"/>
            <a:ext cx="1342360" cy="238505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55A3EDDB-D21F-FA10-EF8D-D6703A6E6A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66" b="12363"/>
          <a:stretch/>
        </p:blipFill>
        <p:spPr>
          <a:xfrm>
            <a:off x="10334893" y="2315908"/>
            <a:ext cx="1342360" cy="2385056"/>
          </a:xfrm>
          <a:prstGeom prst="rect">
            <a:avLst/>
          </a:prstGeom>
        </p:spPr>
      </p:pic>
      <p:pic>
        <p:nvPicPr>
          <p:cNvPr id="14" name="Picture 13" descr="A plate of food&#10;&#10;Description automatically generated with low confidence">
            <a:extLst>
              <a:ext uri="{FF2B5EF4-FFF2-40B4-BE49-F238E27FC236}">
                <a16:creationId xmlns:a16="http://schemas.microsoft.com/office/drawing/2014/main" id="{4F80193A-29BC-A1FC-7827-AED22F21C0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566" b="12363"/>
          <a:stretch/>
        </p:blipFill>
        <p:spPr>
          <a:xfrm>
            <a:off x="604164" y="2315909"/>
            <a:ext cx="1342360" cy="2385057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A1183062-7160-03BA-A8C3-02F7D438262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66" b="12363"/>
          <a:stretch/>
        </p:blipFill>
        <p:spPr>
          <a:xfrm>
            <a:off x="1990610" y="2315908"/>
            <a:ext cx="1342360" cy="2385057"/>
          </a:xfrm>
          <a:prstGeom prst="rect">
            <a:avLst/>
          </a:prstGeom>
        </p:spPr>
      </p:pic>
      <p:pic>
        <p:nvPicPr>
          <p:cNvPr id="20" name="Picture 19" descr="Website&#10;&#10;Description automatically generated with low confidence">
            <a:extLst>
              <a:ext uri="{FF2B5EF4-FFF2-40B4-BE49-F238E27FC236}">
                <a16:creationId xmlns:a16="http://schemas.microsoft.com/office/drawing/2014/main" id="{1433BE73-5554-DFC0-4699-2CD6B3C9174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566" b="12363"/>
          <a:stretch/>
        </p:blipFill>
        <p:spPr>
          <a:xfrm>
            <a:off x="3372125" y="2315908"/>
            <a:ext cx="1342360" cy="2385057"/>
          </a:xfrm>
          <a:prstGeom prst="rect">
            <a:avLst/>
          </a:prstGeom>
        </p:spPr>
      </p:pic>
      <p:pic>
        <p:nvPicPr>
          <p:cNvPr id="23" name="Picture 22" descr="A person and person holding a baby&#10;&#10;Description automatically generated with medium confidence">
            <a:extLst>
              <a:ext uri="{FF2B5EF4-FFF2-40B4-BE49-F238E27FC236}">
                <a16:creationId xmlns:a16="http://schemas.microsoft.com/office/drawing/2014/main" id="{66519275-CC96-F365-C4FA-7DA11DC20CA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566" b="12363"/>
          <a:stretch/>
        </p:blipFill>
        <p:spPr>
          <a:xfrm>
            <a:off x="4753640" y="2315908"/>
            <a:ext cx="1342360" cy="238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96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1</cp:revision>
  <dcterms:created xsi:type="dcterms:W3CDTF">2022-09-17T14:33:21Z</dcterms:created>
  <dcterms:modified xsi:type="dcterms:W3CDTF">2022-09-17T14:33:44Z</dcterms:modified>
</cp:coreProperties>
</file>