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9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913AA-9C36-4EA3-8205-0A038B9C0CD6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5210-0C4A-46BC-A050-B7EA7C156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2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34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6DD14-79DB-4920-0E09-C03C00D9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5BA8B-1E78-EDFE-8DED-EBFD4155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C793D-A1CE-2202-635E-4808AD6E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AC156-4E55-647E-A6D9-D4AE8D96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C077B-62BF-4031-580B-E147B0FB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9B278-7758-A4A2-E74F-C7CCD45C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5C31C-4B97-B1DA-C45B-D4F0D8B5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EAE74-1F7E-C3CF-AC6F-8A89180E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29144-FE53-5616-D60B-2AAD77A3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7F65E-EA63-C683-9F7F-789E6FA9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5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E70731-2348-24A1-62D5-D601835E0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92BE5-94EE-29F1-A78F-96677C51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59ACE-A327-107C-2251-6F30000E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B99E3-8608-EB7F-F5BC-A5CA403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14CD0-E467-0A56-70C8-0E21D18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3359D-9132-6CCE-D7FE-912C4D3D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116BE-18B4-85CB-967C-2111AB18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73767-1B44-1558-C685-6D07EC2E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EDC74-3B0D-2A91-A89B-EAF8154A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3EAA8-70DB-A58C-4A68-AC7D1147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A16A-EDB9-943C-FBD3-1111386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262A0-E83C-5AD1-3AD7-E64FA4BD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67748-8DCF-B586-DD0A-015D2298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882D-9AF9-0B13-DAA5-EB2AAB0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FBE343-C398-B67E-47AF-D993B20C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BAB5-56C2-3D8D-6A40-B69DA735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93C02-1E63-7F7F-113E-87A12DAF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06B67D-DF8E-6FF9-5986-60A8090D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9EA21D-9759-7B1E-BDBD-7FFD2887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0B3865-2327-D1AB-80D6-44C97DC5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9DAF8-38A2-FA94-D335-E530671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52F9-3DFC-AFA8-15B5-58B28028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63EA2-7182-348D-6113-C6F0A86D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E21C1-F0AB-5ADA-AFA3-A44114D3A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EF001-BA13-3319-57B7-8B5439956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B846D6-1A79-E2C4-A94A-395EA5331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C6BC6D-22C2-C8D3-F064-33A1F757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0EBEB3-CAA8-AF05-F08F-60CF3216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39DCBB-449C-6D30-BB99-10DF05CD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C4896-251C-BADB-04AA-DCF5166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1434A9-89E3-8128-09BF-2BF8BCEC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8FEFE2-A312-BFF6-46F6-BBD2B38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F9481D-B897-C74F-3C1D-D00B900F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5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6383D6-C300-52BF-63F4-2BE97AE6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F78120-7B6A-2B95-7DF3-5F75CF57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8F54D-0537-EB72-9B04-52C2D9A9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2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7A5B3-0710-C80F-1234-F5E05C85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83C7F-AB06-D296-89C8-9BEC527C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A8357-0229-10CA-4366-8AB56638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F26E8E-FF66-E4EF-5780-72572024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4D96E-C458-0146-6524-CF7525F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8A1FC-B308-489A-4BAB-02A29D3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1ACE-D260-88B0-50E8-D6B8ECDF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23D0F9-506D-88A8-3DDE-C5D42036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FB63FA-12CD-AF53-F592-C9C481A6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78471-5E7A-7669-E4C9-DE6420E2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8AB0E-8337-DA77-2649-73387765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3D06D-DDD9-4E04-66FB-C48AC609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3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292302-A57A-0C79-695E-9CCAD314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BDBCD-1C67-66FC-3FA6-F2345790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B46EF-3C85-776E-6F1C-2B28B716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2569-E652-468A-BA04-8B93ED8D98B1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EC987-F1B6-4096-F750-4847F6E9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4ADA8-28A8-1897-EF6E-63955B0A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DF04-76CC-419A-AA3D-803ADB2C8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41ABA22F-63E4-46F7-4329-D339C8FCA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7" b="12523"/>
          <a:stretch/>
        </p:blipFill>
        <p:spPr>
          <a:xfrm>
            <a:off x="215733" y="2309108"/>
            <a:ext cx="1263702" cy="2239776"/>
          </a:xfrm>
          <a:prstGeom prst="rect">
            <a:avLst/>
          </a:prstGeom>
        </p:spPr>
      </p:pic>
      <p:pic>
        <p:nvPicPr>
          <p:cNvPr id="26" name="Picture 2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166A92-5033-ABE5-8CB5-0FFBCEEE1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7" b="12524"/>
          <a:stretch/>
        </p:blipFill>
        <p:spPr>
          <a:xfrm>
            <a:off x="1529690" y="2309102"/>
            <a:ext cx="1263702" cy="2239773"/>
          </a:xfrm>
          <a:prstGeom prst="rect">
            <a:avLst/>
          </a:prstGeom>
        </p:spPr>
      </p:pic>
      <p:sp>
        <p:nvSpPr>
          <p:cNvPr id="76" name="Google Shape;76;p16"/>
          <p:cNvSpPr txBox="1"/>
          <p:nvPr/>
        </p:nvSpPr>
        <p:spPr>
          <a:xfrm>
            <a:off x="4128698" y="5577592"/>
            <a:ext cx="395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Cecilia Padilha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Influencer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 descr="A picture containing text, food, snack food, sandwich&#10;&#10;Description automatically generated">
            <a:extLst>
              <a:ext uri="{FF2B5EF4-FFF2-40B4-BE49-F238E27FC236}">
                <a16:creationId xmlns:a16="http://schemas.microsoft.com/office/drawing/2014/main" id="{8ACF5A04-7C04-AA29-3487-EE9E15AC3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07" b="12524"/>
          <a:stretch/>
        </p:blipFill>
        <p:spPr>
          <a:xfrm>
            <a:off x="2843647" y="2309111"/>
            <a:ext cx="1263702" cy="2239773"/>
          </a:xfrm>
          <a:prstGeom prst="rect">
            <a:avLst/>
          </a:prstGeom>
        </p:spPr>
      </p:pic>
      <p:pic>
        <p:nvPicPr>
          <p:cNvPr id="6" name="Picture 5" descr="A room with tables and chairs&#10;&#10;Description automatically generated with low confidence">
            <a:extLst>
              <a:ext uri="{FF2B5EF4-FFF2-40B4-BE49-F238E27FC236}">
                <a16:creationId xmlns:a16="http://schemas.microsoft.com/office/drawing/2014/main" id="{B5DE857D-4A17-7C9F-6225-17BB932981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7" b="12523"/>
          <a:stretch/>
        </p:blipFill>
        <p:spPr>
          <a:xfrm>
            <a:off x="4157604" y="2309113"/>
            <a:ext cx="1263702" cy="2239773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FA2197F3-3D62-82A8-932F-6D92000B47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07" b="12523"/>
          <a:stretch/>
        </p:blipFill>
        <p:spPr>
          <a:xfrm>
            <a:off x="5471561" y="2309112"/>
            <a:ext cx="1263702" cy="223977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294D3824-2C50-7F41-BDE5-B9F80A0E50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07" b="12523"/>
          <a:stretch/>
        </p:blipFill>
        <p:spPr>
          <a:xfrm>
            <a:off x="6785518" y="2309113"/>
            <a:ext cx="1263702" cy="2239773"/>
          </a:xfrm>
          <a:prstGeom prst="rect">
            <a:avLst/>
          </a:prstGeom>
        </p:spPr>
      </p:pic>
      <p:pic>
        <p:nvPicPr>
          <p:cNvPr id="15" name="Picture 14" descr="A picture containing text, beverage, food, fruit drink&#10;&#10;Description automatically generated">
            <a:extLst>
              <a:ext uri="{FF2B5EF4-FFF2-40B4-BE49-F238E27FC236}">
                <a16:creationId xmlns:a16="http://schemas.microsoft.com/office/drawing/2014/main" id="{D7C92BFF-5FFA-55DA-BDAD-02E9E353B16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07" b="12523"/>
          <a:stretch/>
        </p:blipFill>
        <p:spPr>
          <a:xfrm>
            <a:off x="8099475" y="2309113"/>
            <a:ext cx="1263702" cy="2239773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8EA64E96-4DCB-DAC9-FB5F-356185F1AF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7" b="12523"/>
          <a:stretch/>
        </p:blipFill>
        <p:spPr>
          <a:xfrm>
            <a:off x="9413432" y="2309102"/>
            <a:ext cx="1263702" cy="2239773"/>
          </a:xfrm>
          <a:prstGeom prst="rect">
            <a:avLst/>
          </a:prstGeom>
        </p:spPr>
      </p:pic>
      <p:pic>
        <p:nvPicPr>
          <p:cNvPr id="22" name="Picture 21" descr="A picture containing text, food, piece, dish&#10;&#10;Description automatically generated">
            <a:extLst>
              <a:ext uri="{FF2B5EF4-FFF2-40B4-BE49-F238E27FC236}">
                <a16:creationId xmlns:a16="http://schemas.microsoft.com/office/drawing/2014/main" id="{AC62E9C1-E714-7444-A632-C53E2E042A5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7" b="12523"/>
          <a:stretch/>
        </p:blipFill>
        <p:spPr>
          <a:xfrm>
            <a:off x="10727389" y="2309102"/>
            <a:ext cx="1263702" cy="22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2022-09-17T14:33:48Z</dcterms:created>
  <dcterms:modified xsi:type="dcterms:W3CDTF">2022-09-17T14:34:21Z</dcterms:modified>
</cp:coreProperties>
</file>