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0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44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56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6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343934" y="5567643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Carol Martins</a:t>
            </a:r>
          </a:p>
          <a:p>
            <a:pPr algn="ctr"/>
            <a:r>
              <a:rPr lang="en-US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Visual Arts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73C0213D-38AD-6826-8794-517AA33ECC50}"/>
              </a:ext>
            </a:extLst>
          </p:cNvPr>
          <p:cNvSpPr txBox="1"/>
          <p:nvPr/>
        </p:nvSpPr>
        <p:spPr>
          <a:xfrm>
            <a:off x="-283861" y="5567643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Cécilia Saint-Viteux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Head of Communications/Forbes BR</a:t>
            </a:r>
          </a:p>
        </p:txBody>
      </p:sp>
      <p:pic>
        <p:nvPicPr>
          <p:cNvPr id="7" name="Picture 6" descr="A picture containing text, food, dish, meal&#10;&#10;Description automatically generated">
            <a:extLst>
              <a:ext uri="{FF2B5EF4-FFF2-40B4-BE49-F238E27FC236}">
                <a16:creationId xmlns:a16="http://schemas.microsoft.com/office/drawing/2014/main" id="{132ACE04-C14A-F5E6-AF33-C8FF08356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6" b="12492"/>
          <a:stretch/>
        </p:blipFill>
        <p:spPr>
          <a:xfrm>
            <a:off x="6027514" y="1271148"/>
            <a:ext cx="2226796" cy="3950583"/>
          </a:xfrm>
          <a:prstGeom prst="rect">
            <a:avLst/>
          </a:prstGeom>
        </p:spPr>
      </p:pic>
      <p:pic>
        <p:nvPicPr>
          <p:cNvPr id="10" name="Picture 9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D478620F-1A3E-0C9A-FE75-C17582B73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66" b="12492"/>
          <a:stretch/>
        </p:blipFill>
        <p:spPr>
          <a:xfrm>
            <a:off x="8368492" y="1271147"/>
            <a:ext cx="2226796" cy="395058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8C8C166-B040-1181-FD37-9745211E64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45" b="2525"/>
          <a:stretch/>
        </p:blipFill>
        <p:spPr>
          <a:xfrm>
            <a:off x="1763014" y="1022572"/>
            <a:ext cx="2160556" cy="40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8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2022-09-17T14:35:54Z</dcterms:created>
  <dcterms:modified xsi:type="dcterms:W3CDTF">2022-09-17T14:37:19Z</dcterms:modified>
</cp:coreProperties>
</file>