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4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50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30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216846" y="5567644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Yana Sardenberg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Atriz</a:t>
            </a:r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73C0213D-38AD-6826-8794-517AA33ECC50}"/>
              </a:ext>
            </a:extLst>
          </p:cNvPr>
          <p:cNvSpPr txBox="1"/>
          <p:nvPr/>
        </p:nvSpPr>
        <p:spPr>
          <a:xfrm>
            <a:off x="-651330" y="5567645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João Fenerich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Ator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DD662C3-62A7-E934-AF11-831FA9407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2" b="12772"/>
          <a:stretch/>
        </p:blipFill>
        <p:spPr>
          <a:xfrm>
            <a:off x="1248775" y="1279692"/>
            <a:ext cx="2229147" cy="3950583"/>
          </a:xfrm>
          <a:prstGeom prst="rect">
            <a:avLst/>
          </a:prstGeom>
        </p:spPr>
      </p:pic>
      <p:pic>
        <p:nvPicPr>
          <p:cNvPr id="10" name="Picture 9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01490F5D-3F20-5D2E-9367-976C7DF19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82" b="12772"/>
          <a:stretch/>
        </p:blipFill>
        <p:spPr>
          <a:xfrm>
            <a:off x="4732847" y="1279692"/>
            <a:ext cx="2229146" cy="3950582"/>
          </a:xfrm>
          <a:prstGeom prst="rect">
            <a:avLst/>
          </a:prstGeom>
        </p:spPr>
      </p:pic>
      <p:pic>
        <p:nvPicPr>
          <p:cNvPr id="13" name="Picture 12" descr="A picture containing text, food, dish, meal&#10;&#10;Description automatically generated">
            <a:extLst>
              <a:ext uri="{FF2B5EF4-FFF2-40B4-BE49-F238E27FC236}">
                <a16:creationId xmlns:a16="http://schemas.microsoft.com/office/drawing/2014/main" id="{769E03C7-20E0-D929-ED91-41C708A11F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82" b="12772"/>
          <a:stretch/>
        </p:blipFill>
        <p:spPr>
          <a:xfrm>
            <a:off x="7102344" y="1279692"/>
            <a:ext cx="2229147" cy="395058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FA70FB8-B518-6908-B3FC-E6C5008FDB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82" b="12772"/>
          <a:stretch/>
        </p:blipFill>
        <p:spPr>
          <a:xfrm>
            <a:off x="9471842" y="1279692"/>
            <a:ext cx="2229147" cy="39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6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10</cp:revision>
  <dcterms:created xsi:type="dcterms:W3CDTF">2022-09-17T14:35:54Z</dcterms:created>
  <dcterms:modified xsi:type="dcterms:W3CDTF">2022-09-17T14:39:35Z</dcterms:modified>
</cp:coreProperties>
</file>