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8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78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5B51C-7ABD-482B-8D2B-8E5D85E751F4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B5196-4BD8-4109-BDD5-C61DF9777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23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7af1afd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7af1afd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88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1C9FD-81AC-E739-31D8-4562AED7C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8F5958-9CDE-37CA-3F50-1E1FCE9A9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D9FA7D-02ED-4353-EEFD-2C6C56A3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36CDD-FCE8-F4E4-BC14-848DB1C1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F4A150-062D-1F10-AE73-6E2D1AB3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39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67B0B-ABBE-B34E-3C97-82CB8D11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84FC0-3026-9593-6616-D939DE92F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C5507-4B87-26AB-1089-F1FAD1BA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83DF1D-9023-2EB5-E6E3-B3461D07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3E150C-FC2B-5214-444E-937921F3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6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BD5AA-6AF8-4047-17F1-FE9FE36DA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E38641-9006-1396-EE33-A1575AA60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0C91D-6824-EF7B-8D66-9A8D1D47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312A0F-E35E-E7BF-486B-1EBCFE6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7CA1E9-8DFF-3570-D773-44CBCD84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41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49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3E80-C253-53BA-399B-970084E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EB9C6C-5133-0EE6-7DC5-86BEF788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13E6F-F72C-567A-EC97-A0B776B4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4EA5A6-379B-32F9-79A1-8F00B8DD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F1B81-A827-FF43-B0A8-8F592BAB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93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6E469-5CAB-6F74-C067-D7CEC5F7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F3B433-A1E1-8DB6-48E7-1B97766C8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188E41-83F8-E74E-1E5A-5057B824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D02F14-5270-9A80-8E38-9C385EA1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157EB1-20D9-63D2-2C0B-5014E6C4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73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C82C6-F871-EFC6-DEBD-F9FC341E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E6A0C-0F67-34EE-307F-7CB911725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942B88-0B74-9B7B-7CE4-4D3227277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4E687F-44CD-BA93-3083-5D3B723A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893060-62D7-CB65-30CB-53259257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367878-5F05-E565-E4C0-FBB0E512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27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0FC61-4DE8-DFA7-2CFA-9B41A886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E70EE-3C18-2431-362D-B302C525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C462D2-DB37-808E-6606-52D8F721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E5F01A-5463-AA2E-51E2-F8CDAF578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788374-19A7-014F-1F21-3B0323814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0FFE89-609D-11EB-5EB7-28F705AF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7DB288-F4E3-7452-2DB6-009CAD63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40B6A6-E2FF-3CB2-E0ED-B86D70FF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45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2BBF2-2282-F625-CB60-1A8C5009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333618-2BA3-D321-FF0B-880FE2CE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AFFDA9-2F71-1B93-BB6F-6E1AD6E3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33378F-FFF8-6B3E-EE69-EC68D1BA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9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7D0A69-7553-8DCD-E7BD-ABE0E146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2E2488-7B04-CEA1-C9DA-8C80496D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08B5F6-A6A8-1552-EF93-D762DA9C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5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AB016-54F5-1826-E995-5714F4FA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E72C20-E504-13D4-E0F6-657B0820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008502-B08B-D38F-BE14-032FC4660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76AC15-74C8-DBE9-C8F1-A3B63BC7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A42B58-2C43-E2EF-8CD8-9C8EC232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4DC305-2270-89D3-FF36-848B0816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67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8694B-BD2D-0459-7E4A-A2CA2D47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9D5D50-14A5-44DB-5FD5-DA4C63455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EC7A62-D88E-4020-5A83-917953654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73CBC-4366-0391-9FA5-9021BBDB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3E4C57-04CE-6412-998D-C0270CDE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33A4BE-743A-8D8F-9911-46E85BBE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04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48F8B4-ED39-F666-6079-5501684A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A88448-AC84-EB91-675A-A072AD98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7074C-08C1-7E6C-1736-CBE77BF93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466155-4FAC-A2A1-02E4-3E6BB245F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81A2F8-170C-65DA-474C-5BFD29BE5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6388940" y="5712450"/>
            <a:ext cx="600014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 dirty="0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Carolina Alves</a:t>
            </a:r>
          </a:p>
          <a:p>
            <a:pPr algn="ctr"/>
            <a:r>
              <a:rPr lang="en-US" sz="2400" b="1" dirty="0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Top Magazine</a:t>
            </a:r>
            <a:endParaRPr sz="2400" b="1" dirty="0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3" name="Google Shape;76;p16">
            <a:extLst>
              <a:ext uri="{FF2B5EF4-FFF2-40B4-BE49-F238E27FC236}">
                <a16:creationId xmlns:a16="http://schemas.microsoft.com/office/drawing/2014/main" id="{E79E9041-2D51-C83C-4D42-40A2508FF9F7}"/>
              </a:ext>
            </a:extLst>
          </p:cNvPr>
          <p:cNvSpPr txBox="1"/>
          <p:nvPr/>
        </p:nvSpPr>
        <p:spPr>
          <a:xfrm>
            <a:off x="95859" y="5712449"/>
            <a:ext cx="600014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 dirty="0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Clarice Philigret</a:t>
            </a:r>
          </a:p>
          <a:p>
            <a:pPr algn="ctr"/>
            <a:r>
              <a:rPr lang="pt-BR" sz="2400" b="1" dirty="0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Produtora</a:t>
            </a:r>
            <a:r>
              <a:rPr lang="en-US" sz="2400" b="1" dirty="0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/</a:t>
            </a:r>
            <a:r>
              <a:rPr lang="en-US" sz="2400" b="1" dirty="0" err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Dueto</a:t>
            </a:r>
            <a:endParaRPr sz="2400" b="1" dirty="0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D1B137F-700F-236A-83ED-A6AFF2B205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82" b="12523"/>
          <a:stretch/>
        </p:blipFill>
        <p:spPr>
          <a:xfrm>
            <a:off x="388799" y="1022358"/>
            <a:ext cx="2584404" cy="4587543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BCB54F97-2B3F-F420-EA88-66014E3116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82" b="12523"/>
          <a:stretch/>
        </p:blipFill>
        <p:spPr>
          <a:xfrm>
            <a:off x="3128810" y="1022358"/>
            <a:ext cx="2584403" cy="4587541"/>
          </a:xfrm>
          <a:prstGeom prst="rect">
            <a:avLst/>
          </a:prstGeom>
        </p:spPr>
      </p:pic>
      <p:pic>
        <p:nvPicPr>
          <p:cNvPr id="11" name="Picture 10" descr="A picture containing text, plate, meal&#10;&#10;Description automatically generated">
            <a:extLst>
              <a:ext uri="{FF2B5EF4-FFF2-40B4-BE49-F238E27FC236}">
                <a16:creationId xmlns:a16="http://schemas.microsoft.com/office/drawing/2014/main" id="{F6B2AF3E-6259-8F41-C6A5-36BC6021CF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82" b="12523"/>
          <a:stretch/>
        </p:blipFill>
        <p:spPr>
          <a:xfrm>
            <a:off x="6723681" y="1022357"/>
            <a:ext cx="2584403" cy="4587542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205DB88B-96FD-FDD6-8E68-CD15D3502C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82" b="12523"/>
          <a:stretch/>
        </p:blipFill>
        <p:spPr>
          <a:xfrm>
            <a:off x="9463691" y="1022357"/>
            <a:ext cx="2584403" cy="45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94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Muniz de Souza</dc:creator>
  <cp:lastModifiedBy>Pedro Muniz de Souza</cp:lastModifiedBy>
  <cp:revision>4</cp:revision>
  <dcterms:created xsi:type="dcterms:W3CDTF">2022-09-17T14:35:54Z</dcterms:created>
  <dcterms:modified xsi:type="dcterms:W3CDTF">2022-09-17T14:37:56Z</dcterms:modified>
</cp:coreProperties>
</file>