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42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5B51C-7ABD-482B-8D2B-8E5D85E751F4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196-4BD8-4109-BDD5-C61DF977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9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1C9FD-81AC-E739-31D8-4562AED7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F5958-9CDE-37CA-3F50-1E1FCE9A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A7D-02ED-4353-EEFD-2C6C56A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36CDD-FCE8-F4E4-BC14-848DB1C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4A150-062D-1F10-AE73-6E2D1AB3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39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7B0B-ABBE-B34E-3C97-82CB8D1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84FC0-3026-9593-6616-D939DE92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C5507-4B87-26AB-1089-F1FAD1BA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3DF1D-9023-2EB5-E6E3-B3461D0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3E150C-FC2B-5214-444E-937921F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6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BD5AA-6AF8-4047-17F1-FE9FE36D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E38641-9006-1396-EE33-A1575AA6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0C91D-6824-EF7B-8D66-9A8D1D47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12A0F-E35E-E7BF-486B-1EBCFE6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CA1E9-8DFF-3570-D773-44CBCD84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4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3E80-C253-53BA-399B-970084E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B9C6C-5133-0EE6-7DC5-86BEF78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3E6F-F72C-567A-EC97-A0B776B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EA5A6-379B-32F9-79A1-8F00B8DD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F1B81-A827-FF43-B0A8-8F592BA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6E469-5CAB-6F74-C067-D7CEC5F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3B433-A1E1-8DB6-48E7-1B97766C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88E41-83F8-E74E-1E5A-5057B8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02F14-5270-9A80-8E38-9C385EA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57EB1-20D9-63D2-2C0B-5014E6C4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82C6-F871-EFC6-DEBD-F9FC341E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E6A0C-0F67-34EE-307F-7CB911725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942B88-0B74-9B7B-7CE4-4D32272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687F-44CD-BA93-3083-5D3B723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893060-62D7-CB65-30CB-532592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67878-5F05-E565-E4C0-FBB0E512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FC61-4DE8-DFA7-2CFA-9B41A886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70EE-3C18-2431-362D-B302C52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462D2-DB37-808E-6606-52D8F72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E5F01A-5463-AA2E-51E2-F8CDAF5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88374-19A7-014F-1F21-3B032381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FFE89-609D-11EB-5EB7-28F705A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DB288-F4E3-7452-2DB6-009CAD6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B6A6-E2FF-3CB2-E0ED-B86D70FF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BBF2-2282-F625-CB60-1A8C5009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33618-2BA3-D321-FF0B-880FE2C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FFDA9-2F71-1B93-BB6F-6E1AD6E3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33378F-FFF8-6B3E-EE69-EC68D1B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D0A69-7553-8DCD-E7BD-ABE0E146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E2488-7B04-CEA1-C9DA-8C80496D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8B5F6-A6A8-1552-EF93-D762DA9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B016-54F5-1826-E995-5714F4F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72C20-E504-13D4-E0F6-657B0820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008502-B08B-D38F-BE14-032FC466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76AC15-74C8-DBE9-C8F1-A3B63BC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A42B58-2C43-E2EF-8CD8-9C8EC232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DC305-2270-89D3-FF36-848B0816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6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694B-BD2D-0459-7E4A-A2CA2D47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D5D50-14A5-44DB-5FD5-DA4C6345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C7A62-D88E-4020-5A83-91795365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73CBC-4366-0391-9FA5-9021BBDB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E4C57-04CE-6412-998D-C0270CDE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3A4BE-743A-8D8F-9911-46E85BBE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8B4-ED39-F666-6079-5501684A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88448-AC84-EB91-675A-A072AD98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7074C-08C1-7E6C-1736-CBE77BF9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402B-59EA-40B5-8B78-D1BCFE92A3FA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66155-4FAC-A2A1-02E4-3E6BB245F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1A2F8-170C-65DA-474C-5BFD29BE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A41-A189-47A0-8A2A-6098AF2B1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544557" y="560990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Renato Pereira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Empresário</a:t>
            </a:r>
            <a:r>
              <a:rPr lang="en-US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/</a:t>
            </a:r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Escudero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E79E9041-2D51-C83C-4D42-40A2508FF9F7}"/>
              </a:ext>
            </a:extLst>
          </p:cNvPr>
          <p:cNvSpPr txBox="1"/>
          <p:nvPr/>
        </p:nvSpPr>
        <p:spPr>
          <a:xfrm>
            <a:off x="544416" y="5609900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Raffaele Asselta</a:t>
            </a:r>
          </a:p>
          <a:p>
            <a:pPr algn="ctr"/>
            <a:r>
              <a:rPr lang="pt-BR" sz="2400" b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Empresário</a:t>
            </a:r>
            <a:endParaRPr sz="2400" b="1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D76A-2ECC-105D-58BD-FAE52F1DE7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9" b="12852"/>
          <a:stretch/>
        </p:blipFill>
        <p:spPr>
          <a:xfrm>
            <a:off x="7332485" y="1299833"/>
            <a:ext cx="2174435" cy="3843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5514D-44E2-5567-CB37-00F9754A3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9" b="12852"/>
          <a:stretch/>
        </p:blipFill>
        <p:spPr>
          <a:xfrm>
            <a:off x="9555060" y="1299833"/>
            <a:ext cx="2174435" cy="3843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EC063F-93FA-889C-5474-7B9B40677D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99" b="12852"/>
          <a:stretch/>
        </p:blipFill>
        <p:spPr>
          <a:xfrm>
            <a:off x="292808" y="1303013"/>
            <a:ext cx="2174435" cy="384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5ED62-4544-52E6-C332-B64919551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99" b="12852"/>
          <a:stretch/>
        </p:blipFill>
        <p:spPr>
          <a:xfrm>
            <a:off x="2491313" y="1299833"/>
            <a:ext cx="2174435" cy="3843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6B151E-1180-4F66-38C4-6E201B1270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99" b="12852"/>
          <a:stretch/>
        </p:blipFill>
        <p:spPr>
          <a:xfrm>
            <a:off x="4689818" y="1299833"/>
            <a:ext cx="2174435" cy="38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8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5</cp:revision>
  <dcterms:created xsi:type="dcterms:W3CDTF">2022-09-17T14:35:54Z</dcterms:created>
  <dcterms:modified xsi:type="dcterms:W3CDTF">2022-09-17T14:38:18Z</dcterms:modified>
</cp:coreProperties>
</file>