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1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17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28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6;p16">
            <a:extLst>
              <a:ext uri="{FF2B5EF4-FFF2-40B4-BE49-F238E27FC236}">
                <a16:creationId xmlns:a16="http://schemas.microsoft.com/office/drawing/2014/main" id="{D9508252-C4B3-9809-533C-90AB4255AECA}"/>
              </a:ext>
            </a:extLst>
          </p:cNvPr>
          <p:cNvSpPr txBox="1"/>
          <p:nvPr/>
        </p:nvSpPr>
        <p:spPr>
          <a:xfrm>
            <a:off x="1800912" y="5466497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Patrícia Mattos</a:t>
            </a:r>
          </a:p>
          <a:p>
            <a:pPr algn="ctr"/>
            <a:r>
              <a:rPr lang="en-US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Influencer</a:t>
            </a:r>
            <a:endParaRPr lang="pt-BR"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78AF22EF-2546-B110-CEDA-2E872AA9991D}"/>
              </a:ext>
            </a:extLst>
          </p:cNvPr>
          <p:cNvSpPr txBox="1"/>
          <p:nvPr/>
        </p:nvSpPr>
        <p:spPr>
          <a:xfrm>
            <a:off x="7240536" y="5466496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Marcela Altberg</a:t>
            </a:r>
          </a:p>
          <a:p>
            <a:pPr algn="ctr"/>
            <a:r>
              <a:rPr lang="en-US" sz="2400" b="1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Produtora</a:t>
            </a:r>
            <a:r>
              <a:rPr lang="en-US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 de </a:t>
            </a:r>
            <a:r>
              <a:rPr lang="en-US" sz="2400" b="1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Elenco</a:t>
            </a:r>
            <a:endParaRPr lang="pt-BR"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13694-89CF-DB01-217B-3C1AFBBA1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0" b="12715"/>
          <a:stretch/>
        </p:blipFill>
        <p:spPr>
          <a:xfrm>
            <a:off x="6353413" y="1769142"/>
            <a:ext cx="1727824" cy="3093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9750D-6F3A-62B0-F4A1-F33E6C536B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30" b="12715"/>
          <a:stretch/>
        </p:blipFill>
        <p:spPr>
          <a:xfrm>
            <a:off x="8129954" y="1769141"/>
            <a:ext cx="1727825" cy="3093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A2BF4B-0E75-FE50-69EF-EF1C660271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30" b="7217"/>
          <a:stretch/>
        </p:blipFill>
        <p:spPr>
          <a:xfrm>
            <a:off x="9906495" y="1645210"/>
            <a:ext cx="1727825" cy="3248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69079E-C7A6-D4B5-5497-D452EA3D87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50" b="12715"/>
          <a:stretch/>
        </p:blipFill>
        <p:spPr>
          <a:xfrm>
            <a:off x="305880" y="1769142"/>
            <a:ext cx="1724172" cy="3083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D16674-2E5C-4E8F-C821-9A12872FBB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50" b="12715"/>
          <a:stretch/>
        </p:blipFill>
        <p:spPr>
          <a:xfrm>
            <a:off x="2082421" y="1778998"/>
            <a:ext cx="1724172" cy="30835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DBB398-1B90-A83C-8E69-E2E4AEBD13B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850" b="12715"/>
          <a:stretch/>
        </p:blipFill>
        <p:spPr>
          <a:xfrm>
            <a:off x="3858962" y="1769142"/>
            <a:ext cx="1724172" cy="30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78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11</cp:revision>
  <dcterms:created xsi:type="dcterms:W3CDTF">2022-09-17T14:35:54Z</dcterms:created>
  <dcterms:modified xsi:type="dcterms:W3CDTF">2022-09-17T14:40:34Z</dcterms:modified>
</cp:coreProperties>
</file>