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725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 showGuides="1">
      <p:cViewPr varScale="1">
        <p:scale>
          <a:sx n="58" d="100"/>
          <a:sy n="58" d="100"/>
        </p:scale>
        <p:origin x="42" y="112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25B51C-7ABD-482B-8D2B-8E5D85E751F4}" type="datetimeFigureOut">
              <a:rPr lang="pt-BR" smtClean="0"/>
              <a:t>17/09/2022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5B5196-4BD8-4109-BDD5-C61DF97770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02324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37af1afd4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37af1afd4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34613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A1C9FD-81AC-E739-31D8-4562AED7C5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28F5958-9CDE-37CA-3F50-1E1FCE9A90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1D9FA7D-02ED-4353-EEFD-2C6C56A33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C402B-59EA-40B5-8B78-D1BCFE92A3FA}" type="datetimeFigureOut">
              <a:rPr lang="pt-BR" smtClean="0"/>
              <a:t>17/09/2022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AE36CDD-FCE8-F4E4-BC14-848DB1C19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AF4A150-062D-1F10-AE73-6E2D1AB3A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4FA41-A189-47A0-8A2A-6098AF2B12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2399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567B0B-ABBE-B34E-3C97-82CB8D112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1484FC0-3026-9593-6616-D939DE92F8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D1C5507-4B87-26AB-1089-F1FAD1BA0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C402B-59EA-40B5-8B78-D1BCFE92A3FA}" type="datetimeFigureOut">
              <a:rPr lang="pt-BR" smtClean="0"/>
              <a:t>17/09/2022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F83DF1D-9023-2EB5-E6E3-B3461D075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B3E150C-FC2B-5214-444E-937921F33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4FA41-A189-47A0-8A2A-6098AF2B12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7864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ECBD5AA-6AF8-4047-17F1-FE9FE36DA5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7E38641-9006-1396-EE33-A1575AA601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420C91D-6824-EF7B-8D66-9A8D1D476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C402B-59EA-40B5-8B78-D1BCFE92A3FA}" type="datetimeFigureOut">
              <a:rPr lang="pt-BR" smtClean="0"/>
              <a:t>17/09/2022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E312A0F-E35E-E7BF-486B-1EBCFE671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47CA1E9-8DFF-3570-D773-44CBCD84B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4FA41-A189-47A0-8A2A-6098AF2B12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26415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7642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CA3E80-C253-53BA-399B-970084ECF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2EB9C6C-5133-0EE6-7DC5-86BEF78870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D013E6F-F72C-567A-EC97-A0B776B4F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C402B-59EA-40B5-8B78-D1BCFE92A3FA}" type="datetimeFigureOut">
              <a:rPr lang="pt-BR" smtClean="0"/>
              <a:t>17/09/2022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34EA5A6-379B-32F9-79A1-8F00B8DD5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84F1B81-A827-FF43-B0A8-8F592BABA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4FA41-A189-47A0-8A2A-6098AF2B12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2934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76E469-5CAB-6F74-C067-D7CEC5F70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6F3B433-A1E1-8DB6-48E7-1B97766C88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2188E41-83F8-E74E-1E5A-5057B8242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C402B-59EA-40B5-8B78-D1BCFE92A3FA}" type="datetimeFigureOut">
              <a:rPr lang="pt-BR" smtClean="0"/>
              <a:t>17/09/2022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2D02F14-5270-9A80-8E38-9C385EA1A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9157EB1-20D9-63D2-2C0B-5014E6C45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4FA41-A189-47A0-8A2A-6098AF2B12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6735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0C82C6-F871-EFC6-DEBD-F9FC341EF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EDE6A0C-0F67-34EE-307F-7CB9117257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F942B88-0B74-9B7B-7CE4-4D32272777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54E687F-44CD-BA93-3083-5D3B723AB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C402B-59EA-40B5-8B78-D1BCFE92A3FA}" type="datetimeFigureOut">
              <a:rPr lang="pt-BR" smtClean="0"/>
              <a:t>17/09/2022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8893060-62D7-CB65-30CB-53259257A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A367878-5F05-E565-E4C0-FBB0E512F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4FA41-A189-47A0-8A2A-6098AF2B12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8275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90FC61-4DE8-DFA7-2CFA-9B41A886B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4BE70EE-3C18-2431-362D-B302C525EE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EC462D2-DB37-808E-6606-52D8F7212A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5E5F01A-5463-AA2E-51E2-F8CDAF5787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6788374-19A7-014F-1F21-3B0323814D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30FFE89-609D-11EB-5EB7-28F705AFF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C402B-59EA-40B5-8B78-D1BCFE92A3FA}" type="datetimeFigureOut">
              <a:rPr lang="pt-BR" smtClean="0"/>
              <a:t>17/09/2022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97DB288-F4E3-7452-2DB6-009CAD638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B40B6A6-E2FF-3CB2-E0ED-B86D70FFE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4FA41-A189-47A0-8A2A-6098AF2B12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1458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42BBF2-2282-F625-CB60-1A8C50096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1333618-2BA3-D321-FF0B-880FE2CEC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C402B-59EA-40B5-8B78-D1BCFE92A3FA}" type="datetimeFigureOut">
              <a:rPr lang="pt-BR" smtClean="0"/>
              <a:t>17/09/2022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4AFFDA9-2F71-1B93-BB6F-6E1AD6E36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633378F-FFF8-6B3E-EE69-EC68D1BA3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4FA41-A189-47A0-8A2A-6098AF2B12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6993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77D0A69-7553-8DCD-E7BD-ABE0E1469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C402B-59EA-40B5-8B78-D1BCFE92A3FA}" type="datetimeFigureOut">
              <a:rPr lang="pt-BR" smtClean="0"/>
              <a:t>17/09/2022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D2E2488-7B04-CEA1-C9DA-8C80496D2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C08B5F6-A6A8-1552-EF93-D762DA9C5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4FA41-A189-47A0-8A2A-6098AF2B12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8652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7AB016-54F5-1826-E995-5714F4FA6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6E72C20-E504-13D4-E0F6-657B08206A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6008502-B08B-D38F-BE14-032FC4660B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B76AC15-74C8-DBE9-C8F1-A3B63BC7B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C402B-59EA-40B5-8B78-D1BCFE92A3FA}" type="datetimeFigureOut">
              <a:rPr lang="pt-BR" smtClean="0"/>
              <a:t>17/09/2022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DA42B58-2C43-E2EF-8CD8-9C8EC232A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84DC305-2270-89D3-FF36-848B0816A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4FA41-A189-47A0-8A2A-6098AF2B12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3673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F8694B-BD2D-0459-7E4A-A2CA2D471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409D5D50-14A5-44DB-5FD5-DA4C634557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2EC7A62-D88E-4020-5A83-9179536546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E473CBC-4366-0391-9FA5-9021BBDB9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C402B-59EA-40B5-8B78-D1BCFE92A3FA}" type="datetimeFigureOut">
              <a:rPr lang="pt-BR" smtClean="0"/>
              <a:t>17/09/2022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A3E4C57-04CE-6412-998D-C0270CDEA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933A4BE-743A-8D8F-9911-46E85BBE1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4FA41-A189-47A0-8A2A-6098AF2B12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4042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248F8B4-ED39-F666-6079-5501684A5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1A88448-AC84-EB91-675A-A072AD9826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4E7074C-08C1-7E6C-1736-CBE77BF93A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DC402B-59EA-40B5-8B78-D1BCFE92A3FA}" type="datetimeFigureOut">
              <a:rPr lang="pt-BR" smtClean="0"/>
              <a:t>17/09/2022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1466155-4FAC-A2A1-02E4-3E6BB245FB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C81A2F8-170C-65DA-474C-5BFD29BE5C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14FA41-A189-47A0-8A2A-6098AF2B12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1328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/>
        </p:nvSpPr>
        <p:spPr>
          <a:xfrm>
            <a:off x="1016390" y="5618552"/>
            <a:ext cx="6000141" cy="984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pt-BR" sz="2400" b="1">
                <a:latin typeface="Franklin Gothic Demi" panose="020B0603020102020204" pitchFamily="34" charset="0"/>
                <a:ea typeface="Merriweather"/>
                <a:cs typeface="Merriweather"/>
                <a:sym typeface="Merriweather"/>
              </a:rPr>
              <a:t>Gisela Giraldez</a:t>
            </a:r>
          </a:p>
          <a:p>
            <a:pPr algn="ctr"/>
            <a:r>
              <a:rPr lang="pt-BR" sz="2400" b="1">
                <a:latin typeface="Franklin Gothic Demi" panose="020B0603020102020204" pitchFamily="34" charset="0"/>
                <a:ea typeface="Merriweather"/>
                <a:cs typeface="Merriweather"/>
                <a:sym typeface="Merriweather"/>
              </a:rPr>
              <a:t>Pedagoga</a:t>
            </a:r>
            <a:endParaRPr sz="2400" b="1">
              <a:latin typeface="Franklin Gothic Demi" panose="020B0603020102020204" pitchFamily="34" charset="0"/>
              <a:ea typeface="Merriweather"/>
              <a:cs typeface="Merriweather"/>
              <a:sym typeface="Merriweather"/>
            </a:endParaRPr>
          </a:p>
        </p:txBody>
      </p:sp>
      <p:sp>
        <p:nvSpPr>
          <p:cNvPr id="18" name="Google Shape;76;p16">
            <a:extLst>
              <a:ext uri="{FF2B5EF4-FFF2-40B4-BE49-F238E27FC236}">
                <a16:creationId xmlns:a16="http://schemas.microsoft.com/office/drawing/2014/main" id="{5539505A-E6B1-3882-94E1-5A7621B28297}"/>
              </a:ext>
            </a:extLst>
          </p:cNvPr>
          <p:cNvSpPr txBox="1"/>
          <p:nvPr/>
        </p:nvSpPr>
        <p:spPr>
          <a:xfrm>
            <a:off x="6918445" y="5606765"/>
            <a:ext cx="6000141" cy="984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pt-BR" sz="2400" b="1">
                <a:latin typeface="Franklin Gothic Demi" panose="020B0603020102020204" pitchFamily="34" charset="0"/>
                <a:ea typeface="Merriweather"/>
                <a:cs typeface="Merriweather"/>
                <a:sym typeface="Merriweather"/>
              </a:rPr>
              <a:t>Wilson Simoninha</a:t>
            </a:r>
          </a:p>
          <a:p>
            <a:pPr algn="ctr"/>
            <a:r>
              <a:rPr lang="pt-BR" sz="2400" b="1">
                <a:latin typeface="Franklin Gothic Demi" panose="020B0603020102020204" pitchFamily="34" charset="0"/>
                <a:ea typeface="Merriweather"/>
                <a:cs typeface="Merriweather"/>
                <a:sym typeface="Merriweather"/>
              </a:rPr>
              <a:t>Cantor</a:t>
            </a:r>
            <a:endParaRPr sz="2400" b="1">
              <a:latin typeface="Franklin Gothic Demi" panose="020B0603020102020204" pitchFamily="34" charset="0"/>
              <a:ea typeface="Merriweather"/>
              <a:cs typeface="Merriweather"/>
              <a:sym typeface="Merriweather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79EB380-115E-34DC-5D10-12C940D3513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224" b="12302"/>
          <a:stretch/>
        </p:blipFill>
        <p:spPr>
          <a:xfrm>
            <a:off x="9104110" y="1963100"/>
            <a:ext cx="1628809" cy="290822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F1C664E-0BE9-849A-406C-5B9245164F2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224" b="12302"/>
          <a:stretch/>
        </p:blipFill>
        <p:spPr>
          <a:xfrm>
            <a:off x="692560" y="1974887"/>
            <a:ext cx="1628809" cy="290822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EF9AFD3-061D-EB33-CD88-19E944476D7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5224" b="12302"/>
          <a:stretch/>
        </p:blipFill>
        <p:spPr>
          <a:xfrm>
            <a:off x="2368651" y="1974887"/>
            <a:ext cx="1628809" cy="290822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F94E9EB-3F1A-8530-FD9A-7DB8188E6EF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5224" b="12302"/>
          <a:stretch/>
        </p:blipFill>
        <p:spPr>
          <a:xfrm>
            <a:off x="4044742" y="1974888"/>
            <a:ext cx="1628809" cy="290822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60A03FC-D6C1-5606-68AD-F82A28F0B29F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5224" b="12302"/>
          <a:stretch/>
        </p:blipFill>
        <p:spPr>
          <a:xfrm>
            <a:off x="5720833" y="1974886"/>
            <a:ext cx="1628810" cy="2908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75613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6</Words>
  <Application>Microsoft Office PowerPoint</Application>
  <PresentationFormat>Widescreen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Franklin Gothic Demi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Pedro Muniz de Souza</dc:creator>
  <cp:lastModifiedBy>Pedro Muniz de Souza</cp:lastModifiedBy>
  <cp:revision>13</cp:revision>
  <dcterms:created xsi:type="dcterms:W3CDTF">2022-09-17T14:35:54Z</dcterms:created>
  <dcterms:modified xsi:type="dcterms:W3CDTF">2022-09-17T14:41:01Z</dcterms:modified>
</cp:coreProperties>
</file>