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42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31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98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20551" y="5606765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João Assunção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Ator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8" name="Google Shape;76;p16">
            <a:extLst>
              <a:ext uri="{FF2B5EF4-FFF2-40B4-BE49-F238E27FC236}">
                <a16:creationId xmlns:a16="http://schemas.microsoft.com/office/drawing/2014/main" id="{5539505A-E6B1-3882-94E1-5A7621B28297}"/>
              </a:ext>
            </a:extLst>
          </p:cNvPr>
          <p:cNvSpPr txBox="1"/>
          <p:nvPr/>
        </p:nvSpPr>
        <p:spPr>
          <a:xfrm>
            <a:off x="6918445" y="5606765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Giovanna Vieira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Influecer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E8B7A4-1913-312D-9785-FFF65A97C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2" b="12898"/>
          <a:stretch/>
        </p:blipFill>
        <p:spPr>
          <a:xfrm>
            <a:off x="360989" y="1974887"/>
            <a:ext cx="1645718" cy="2908220"/>
          </a:xfrm>
          <a:prstGeom prst="rect">
            <a:avLst/>
          </a:prstGeom>
        </p:spPr>
      </p:pic>
      <p:pic>
        <p:nvPicPr>
          <p:cNvPr id="7" name="Picture 6" descr="A picture containing text, plate, dish&#10;&#10;Description automatically generated">
            <a:extLst>
              <a:ext uri="{FF2B5EF4-FFF2-40B4-BE49-F238E27FC236}">
                <a16:creationId xmlns:a16="http://schemas.microsoft.com/office/drawing/2014/main" id="{391A38C6-3AFC-39DC-261E-FB5624B38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2" b="12898"/>
          <a:stretch/>
        </p:blipFill>
        <p:spPr>
          <a:xfrm>
            <a:off x="2074904" y="1974890"/>
            <a:ext cx="1645718" cy="2908217"/>
          </a:xfrm>
          <a:prstGeom prst="rect">
            <a:avLst/>
          </a:prstGeom>
        </p:spPr>
      </p:pic>
      <p:pic>
        <p:nvPicPr>
          <p:cNvPr id="10" name="Picture 9" descr="A picture containing food, indoor, plate, piece&#10;&#10;Description automatically generated">
            <a:extLst>
              <a:ext uri="{FF2B5EF4-FFF2-40B4-BE49-F238E27FC236}">
                <a16:creationId xmlns:a16="http://schemas.microsoft.com/office/drawing/2014/main" id="{315E906E-0D2A-693B-F74D-DE0821F53F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82" b="12898"/>
          <a:stretch/>
        </p:blipFill>
        <p:spPr>
          <a:xfrm>
            <a:off x="3788819" y="1974884"/>
            <a:ext cx="1645718" cy="2908217"/>
          </a:xfrm>
          <a:prstGeom prst="rect">
            <a:avLst/>
          </a:prstGeom>
        </p:spPr>
      </p:pic>
      <p:pic>
        <p:nvPicPr>
          <p:cNvPr id="13" name="Picture 12" descr="A person sitting at a table with a plate of food&#10;&#10;Description automatically generated with medium confidence">
            <a:extLst>
              <a:ext uri="{FF2B5EF4-FFF2-40B4-BE49-F238E27FC236}">
                <a16:creationId xmlns:a16="http://schemas.microsoft.com/office/drawing/2014/main" id="{9BB138DD-2B9A-9424-CD8E-491A9BD7B9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82" b="12898"/>
          <a:stretch/>
        </p:blipFill>
        <p:spPr>
          <a:xfrm>
            <a:off x="5502146" y="1974883"/>
            <a:ext cx="1645718" cy="2908217"/>
          </a:xfrm>
          <a:prstGeom prst="rect">
            <a:avLst/>
          </a:prstGeom>
        </p:spPr>
      </p:pic>
      <p:pic>
        <p:nvPicPr>
          <p:cNvPr id="16" name="Picture 15" descr="A picture containing text, person, electronics&#10;&#10;Description automatically generated">
            <a:extLst>
              <a:ext uri="{FF2B5EF4-FFF2-40B4-BE49-F238E27FC236}">
                <a16:creationId xmlns:a16="http://schemas.microsoft.com/office/drawing/2014/main" id="{9E35DA48-B6A9-BCC4-C831-D96532D51D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82" b="12898"/>
          <a:stretch/>
        </p:blipFill>
        <p:spPr>
          <a:xfrm>
            <a:off x="8275224" y="1974880"/>
            <a:ext cx="1643491" cy="290822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88ECBFE-2AF7-161D-E654-AC4808A02A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82" b="12897"/>
          <a:stretch/>
        </p:blipFill>
        <p:spPr>
          <a:xfrm>
            <a:off x="9988551" y="1974880"/>
            <a:ext cx="1643491" cy="29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6</cp:revision>
  <dcterms:created xsi:type="dcterms:W3CDTF">2022-09-17T14:35:54Z</dcterms:created>
  <dcterms:modified xsi:type="dcterms:W3CDTF">2022-09-17T14:38:43Z</dcterms:modified>
</cp:coreProperties>
</file>